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76" r:id="rId4"/>
    <p:sldId id="310" r:id="rId5"/>
    <p:sldId id="314" r:id="rId6"/>
    <p:sldId id="311" r:id="rId7"/>
    <p:sldId id="312" r:id="rId8"/>
    <p:sldId id="3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5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20:26:22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1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63 19524,'11'-34'1595,"-2"7"-1337,-9 26-56,0 0-62,-2 5 39,-2 1-34,-2 5-60,-2 0-12,0 2 0,-3 1 285,-13 22-285,10-14 28,-19 35-90,23-31-17,-7 32 6,14-32 28,0 30 6,7-35 257,14 23-128,-3-27 352,33 11-386,-21-19 240,40 2-218,-37-10 309,34-7-315,-39 0 298,21-15-286,-31 9 235,8-23-286,-19 15 113,-4-37-169,-6 27 34,-18-42-61,9 42 5,-23-31-28,22 39-152,-13-14-116,20 26-2035,-3 0 1077,8 12-6112,-12 19-722,7-5 8060,-8 10 0,13-17 0,1-5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2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58 24469,'-44'30'50,"6"1"-5,19-4 6,2 2-1,2-1-16,2 1 5,2-1-22,2 1-6,3-1 45,7 28-45,2-27-11,8 19 22,1-33 18,3-2 374,31-2-301,-17-9-13,23-3-10,-27-9 11,-1-3-34,0-2 6,-1-2-12,-1-1 7,0-2 116,12-23-133,-15 15 72,7-49-106,-22 45 39,-9-36-23,-4 41-55,-22-24-12,12 28-391,-43-15 134,35 29-1463,-32 9 662,42 8-3367,-7 16-3528,18-9 7987,0 4 0,5-12 0,0-3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4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264 90 20246,'-42'-18'118,"4"8"-79,22 25 0,0 1 0,-2 1 6,1 1 28,1 2 22,0-1 34,2 1 151,-4 12 201,-3 26-386,6-15 191,1 32-213,12-48 213,13 22-140,-1-32 11,11 4 156,7-14-162,-4-4-22,12-2 67,5-10-123,-7-1 123,39-24-140,-34 11 31,4-4 0,-1-1-26,-6 0 152,31-32-95,-43 36-1,7-13 118,-21 12-145,-6 5 156,-9-21-195,-1 20 16,-21-24-50,12 28-34,-29-18-5,24 24-163,-28-6 0,30 13-1097,-15 0 481,23 4-3104,-2 6 1531,9-1 2374,6 6 0,-1-7 0,2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4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19680,'-16'48'11,"0"1"1,-11 33-1,18-61-11,0-1-28,1-3-67,1 0-152,1-3-257,2-1-415,2-2-2777,2 2 3696,3-3 0,-2-2 0,3-3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4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180 31 19966,'-38'53'268,"1"-1"1,2-3 0,7-7-6,17-14-27,0 2-24,3-3-44,2-1-33,3-1-34,1-1 117,7 17-133,-1-17-35,7 12 96,3-19-40,-1-5 51,5-3 224,5-5-219,-5-6-11,6-2 68,-1-12-135,-6 2 5,4-8 135,-3-5-72,-4 5 206,7-27-252,-12 22 225,3-36-230,-9 34 139,-5-36-212,-2 36 124,-11-30-101,6 36-35,-13-19-21,11 28-573,-8-5 153,11 15-1518,-4 14 923,8-2-302,0 11-2929,2-1 453,2-5 3798,0 5 0,0-11 0,1-1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5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21259,'-8'52'-53,"0"0"0,-6 34-171,6-70-241,1-1-397,1-2-763,1 1-1091,-1-2-4963,2-1 7679,1-3 0,1-3 0,2-3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5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79 26665,'-2'-47'414,"0"16"-268,-2 51-23,0 6-17,-1 2-44,0 2-23,1 3-16,2-2 89,1 32-79,0-23 62,3 53-67,2-53 6,8 57-28,-6-61-85,11 40 1,-11-54-331,8 11 0,-8-22-6738,10 2-1977,-10-9 9124,3 0 0,-8-4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7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71 21898,'-26'-41'50,"3"12"-16,11 37-1,-1 3 18,0 1 17,-2 3 5,1 0 5,0 3-5,2 0 207,-13 33-219,13-21 135,-12 49-145,20-49 72,3 35-73,7-40 1,4 11 72,11-15-73,-4-6 152,32 4-140,-20-13 117,45-7-112,-40-6 51,38-19-85,-44 9 118,23-26-78,-34 23 140,7-32-146,-18 27 118,-13-32-151,-3 32 16,-25-28-28,16 32-5,-31-22-11,29 27-17,-24-14-34,29 20-101,-4-3-414,14 9 84,3 3-140,2 2-1395,6 7 163,-1 0-1132,5 5 2980,0 0 0,-5-6 0,1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7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0 22884,'-5'55'28,"0"1"0,-6 37-22,2-69-6,-1-1-34,3-3-83,1-1-135,2-4-220,3-1-183,0-3-257,2-1-533,2-3 1445,11-3 0,-7-2 0,6-2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8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17 25394,'-17'-11'196,"4"6"-112,11 19-6,-1 4-5,2 1-6,-1 2-17,0 0 1,1 2-18,-1 1 1,0 1-23,-1 1 17,0 0-5,1 0-1,0-1-50,0 25-78,1-22-763,1 27 236,0-38-3271,4 11 1003,0-20 2901,3 4 0,-5-10 0,1-1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8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 23612,'25'46'230,"-7"-5"-197,-22-23-21,-3 2-7,-2-2-33,1 1-45,-2 0-123,2-1-173,1 0-264,2-2-309,2-1-401,1-3-842,3-2 2185,11-1 0,-8-4 0,7-1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2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89 230 25029,'21'-69'218,"-6"14"-201,-19 55-6,-2 0-11,0 0 0,-1 3 12,-1 2-1,-1 5 17,-7 10-34,-9 22 1,8-12-18,-5 41 18,20-46 10,0 31-5,4-35-5,10 20 10,-3-21 102,17 16-40,-12-24 174,24 6-162,-18-13 150,29-5-156,-26-5 101,30-19-146,-30 7 134,22-29-89,-28 23 33,3-34-78,-16 30 45,-12-43-51,1 36 74,-20-45-74,13 47-56,-19-29-38,18 42-600,-18-4 280,18 20-1709,-27 24 763,21-2 490,-24 47 0,32-45 0,-6 18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8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41 23114,'-40'42'103,"1"0"1,-26 30-42,53-43-6,3-2 5,2 0-10,3-2 10,2-1-5,2-3-5,3-2 61,9 4 347,31 0-319,-11-7 207,48-11-252,-44-12-33,20-8 72,-16-7-61,-10 2 241,22-29-191,-29 19 6,8-17 168,-23-4-241,-10 19 6,-12-26-46,-5 33-21,-9-4-85,-10 7-16,9 7-57,-13 1-1114,-12 15 303,21 4-556,-18 8-1663,30 2-6638,4 1 9272,3-2 0,8-6 0,2-3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9.6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142 212 22341,'2'-84'1439,"-1"16"-1176,-4 58-67,-1 3-44,0 3-63,0 1-50,-1 3-27,1-1-12,-2 3 5,-2 4 6,-1 4 1,-7 15-12,3-4 33,-17 52-16,17-36 56,-8 53-45,17-59 28,6 22-23,3-32 225,27 18-152,-13-24 248,38 6-259,-30-22 39,24-13-83,-26-2 134,29-38-146,-32 23 78,20-47-72,-33 45-17,0-18 28,-12 12-45,-2 10 68,-14-22-46,5 28 18,-19-14-40,17 27-95,-19-2-28,20 14-594,-10 13 269,16-3-1993,-1 21 995,8-18 1435,7 23 0,-4-28 0,5 8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9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0 22817,'24'50'-151,"0"0"0,15 34-259,-41-61-195,-4-2-224,-2-1-201,-3-3-488,0 0-750,-2-6-970,0-1-3640,2-5 6878,2-2 0,4-2 0,3-1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0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77 122 21159,'-20'49'420,"-1"0"0,-12 35-201,32-60-6,0-1-45,1-2-6,3-3-11,1-1 12,4-2 21,3-3 12,1-2 34,3-3-6,1-3-6,2-3-16,1-1 341,34-19-459,-22 8 219,44-36-208,-47 24 17,13-16 0,-24 14 6,-2 0 0,-2-2-18,-4 1-16,-2 1-11,-4 0-22,-1 1 33,-10-16-73,0 15 0,-26-20-33,13 31-23,-40-1 34,32 18-297,-39 20 84,41-6-85,-11 11-598,19-8 252,8-5-208,1 3-1585,7-4 510,4-4 1938,10 5 0,-6-10 0,5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0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17092,'50'25'188,"0"1"0,30 18-65,-73-31-11,-4 1-11,-3 2-57,-6 2-38,-4 3-62,-5 1-118,-3 1-5085,-26 25-1367,23-24 6440,-16 14 0,31-32 0,3-3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0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1 26402,'-21'55'72,"0"1"1,3-4 0,3-7 0,10-8-34,2 2 0,0-3-11,2 0-22,1-3 16,0 0-33,2-3-28,2-1-1098,14 26 308,-8-28 829,24 22 0,-25-41 0,8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3.7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82 159 21293,'3'-27'-6,"-3"10"23,-8 31-6,-2 4 1,0 1-1,0 2 6,1 0-1,1 1 1,0 2 6,-2 29-23,5-22 0,-2 21 11,10-23-6,0-9 68,7 9 50,-1-17 808,26 0-707,-15-13 392,37-20-409,-32 3 269,20-22-230,-27 19 634,13-36-735,-21 30 181,6-38-265,-18 41-16,-6-19-34,-1 23 6,-25-25-23,17 24-83,-26-25-34,29 32-511,-9-8-77,15 16-3305,-9 12 2268,9 3 1748,-10 23 0,13-19 0,-2 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3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19680,'17'50'-1022,"1"0"0,9 35-737,-30-61-756,-1 0-4704,-2-1 7219,2-5 0,1-9 0,2-4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4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161 166 19865,'-60'7'56,"11"2"0,41 1 23,1 2 33,0 2 16,0 0-16,0 3-28,2 1-39,0 0-11,2 1 251,1 17-100,4-13 750,14 23-503,-1-27 677,30 9-874,-20-21 292,36-2-359,-33-10 145,23-12-162,-28 3 511,24-36-505,-27 24 139,11-47-240,-27 43 12,-14-38-85,0 39-146,-25-30 51,16 36-493,-23-18 191,25 28-1121,-13-4 488,19 14-5618,-14 9 3662,15 1 3003,-7 7 0,15-8 0,1-1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4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1 18936,'-27'96'-1530,"5"-16"332,16-66-892,0 2-4183,1-3 6273,1-1 0,2-6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3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 25534,'20'-19'280,"-1"4"-247,-6 14-16,2-1 0,0 1-12,0-1-5,0 0-72,10-1-7,-10 1-577,15 0 197,-19 2-1215,10 0 200,-13 0 1474,5 8 0,-9-6 0,1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5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44 21707,'-50'43'241,"9"-3"-101,33-15 23,1 1-17,2-1-34,3 1-17,0-2-11,2 0 403,14 22-302,-5-21 28,14 14 207,6-24-207,-5-7 274,38-4-381,-27-7 113,44-17-163,-46 5 140,33-28-118,-42 21 113,19-41-124,-30 31 96,0-40-135,-17 41-6,-26-27-39,6 39-223,-44-11 32,34 24-1259,-39 8 548,46 6-4335,-14 21-610,32-12 5864,-1 11 0,10-19 0,0-2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7.17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200 113 22969,'-16'-63'-4548,"1"14"2905,11 48 2508,-1 1 201,-2 4 914,-3 2-436,-2 7 8286,-2 2-9847,0 4-671,-2 2 43,1 1-794,-14 34-392,15-23-924,-10 44-119,20-48 3019,9 31-94,1-37 190,23 22-134,-12-29 369,27 9-269,-23-19 325,29-2-392,-29-8 218,25-10-223,-27 4 22,6-8 173,-11 4-184,-5 2-18,0-5 57,-5-3-112,-2 2-6,0-6 46,-5-6-29,0 7-23,-3-8 79,-4 0-100,1 8 4,-5-6 18,-2 5-56,3 7-141,-16-12 62,12 16-39,-10-5-230,8 12 73,6 4-1080,-10 8 682,13 0-1881,-5 18 1338,11-12-7069,8 17 3160,1-17 5119,6 5 0,-7-13 0,-1-2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7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1 18571,'17'95'-1042,"-6"-15"269,-24-63-341,0-2-600,1-1-717,4-2-3327,1-2 5758,3-3 0,2-4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7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145 162 22851,'33'-85'1097,"-7"17"-1007,-26 63-101,0 2-73,0 2 16,-3 3 35,-2 3 44,-4 4 0,-4 5 90,-26 37-73,16-20 11,-18 28-16,26-30 10,1 1-16,1 2 0,-1 12-28,5-10 33,4 38 17,7-42 118,13 25-11,-1-42 44,8 3 40,-3-10-12,1-3-22,2-2-44,0-4-51,2-3 33,7-9-61,-5 1 11,3-7 22,-10 4-16,-4-2 128,5-23-145,-10 13-34,3-18 28,-12-2-61,-2 17 22,-5-26-39,0 32 0,-9-21-1,5 25-324,-16-17 129,13 28-482,-9-4 224,14 14-2308,-7 20 1771,9-7-5406,-4 33 1581,8-25 5132,1 11 1,1-24-1,0-2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8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21702,'29'47'-34,"0"1"1,16 32-40,-50-60-50,-2-1-62,-2-4-67,1-2-118,-1-2-100,1-4-157,0-2-208,1-3-336,2-1-5528,2-6 1608,1 2 5091,2-5 0,0 5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8.55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168 38 24580,'-44'21'3480,"5"1"-1953,22 0-2256,2 2 38,1 0 82,2 2-3,2-1 31,2 1 128,2 0-1026,3 1-342,12 27 213,0-26-91,29 29-240,-14-42 994,44 5 642,-32-17 586,22-5 346,-27-5 560,0-2 739,-3-4 431,-2 0 489,-3-3-829,-1-2 3375,-4-2-5394,-3-2-8624,-1-15 7947,-6 7-494,-7-38-604,-7 32-489,-7-20-162,-11 21 2598,3 11 236,-10-4-1944,-4 12 1028,7 9 625,-30 10 1031,30 6 860,-16 11 363,21 7-162,8-6-1827,-1 10 0,11-19 1,2-2-1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9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45 21735,'-51'-19'62,"8"6"-45,32 27 16,-1 1 7,1 2 4,1 0 12,0 2 0,2 1-11,0 1 12,2 0 10,1 1-5,2 0 117,1 10 303,7 23-421,0-17 18,7 11 145,2-27-45,-1-8 39,6 1 264,6-10-247,-4-3-50,9-5-28,-6-3-51,0-5-11,0-1 163,19-17-185,-16 10 22,13-13 90,-15 7-84,-7 5 17,1-4 5,-9 7-11,-4 0 11,-3 1-45,-1-1 68,-5-6-90,-1 4-17,-5-5 6,0 8-23,-2 0-5,-2 1 28,-15-8-56,10 9-79,-27-9 62,27 18-61,-13-2-208,13 9 73,6 2-880,-6 10 550,11-4-1766,1 18 1044,8-14-556,2 9 1832,11-4 0,-9-11 0,4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39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 22105,'-1'51'17,"0"1"0,-1 35-62,-4-64-67,1-1-56,-1-2-112,0-2-107,0-3-156,2-1-308,0-3-398,2-1-958,1-3 2207,2-2 0,0-3 0,0-1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0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106 127 22274,'-43'58'285,"7"-7"-184,27-29-6,1 1-16,3-1-18,2 1 23,1-1 0,3 1 12,3-2 4,2 0 7,4-1 16,1-1 23,4-1 470,20 6-376,-9-12 371,39 4-454,-34-18 364,46-21-443,-47 6 68,26-25-79,-38 20 12,4-8-23,-10 7 39,-2-1-6,-3-1-16,-2 0 62,-3-13-79,-2 10-23,-3-10-5,-1 13-17,-5 1 6,-2 1-28,0 2-6,-3 1-5,1 3-12,-2 1 1,0 4-23,-1 1-45,0 3-62,1 3-49,1 2-864,-9 5 555,10 2-829,-9 7 561,14-1-97,0 3-1432,4 0 604,2-4-701,1 3 2415,6-1 0,-4-7 0,3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0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0 19764,'-19'51'-56,"0"0"0,-16 36-61,14-62-68,0 0-89,1-1-153,2-1-211,3-3-225,4-3-212,3-4-7125,9-4 8200,1-4 0,2-3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3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25931,'13'25'163,"-3"-1"-124,-11 0 11,1 0-11,0 3 17,0 0 0,0 1-5,0 0 10,0 0 7,0 1 189,5 21 29,3 12-247,0-9-39,4 9 11,-8-44-168,5 12-39,-6-22-1551,1 3-213,-4-9 1960,-2 0 0,2-2 0,-3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0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167 139 24620,'-54'-2'-5,"8"4"21,30 17 18,1 1-28,3 2-1,3 0 12,2 1 17,2 0 16,3 1 62,4 10-22,4-8 498,30 27-403,-13-30 5,23 14-10,-21-28-24,3-2 7,3-3-18,1-2-27,1-3-6,-1-3-17,1-3-28,-3-4 107,8-9-90,-10 3 6,5-5 5,-15 3-6,-2 0-16,-4-1-6,-3 0-33,-3-2-34,-4 0 22,-2-2-5,-4 0 6,-11-14-40,-1 8-22,-10-8-73,-12 0 16,8 12-184,-26-11 79,23 21-1491,-32 5 813,39 14-6106,-19 26-1602,37-9 8587,-1 13 0,8-24 0,1-4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4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 0 25612,'-7'45'0,"0"-4"-34,0-18 6,0 1-44,0-2-47,0 1-93,-1-2-175,1 1-223,-2-1-281,3-2-263,-1-1-487,1-2-919,1-2-3870,1-2 6430,1-3 0,2-5 0,0-2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3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0 421 21797,'20'-14'746,"-1"2"-528,-7 10-39,1-2-56,2 1-27,2-1-29,1 0-22,2-1-6,1 0-17,2 0-11,0 0-11,1 0-11,0-1-17,-3 1-358,16-4-12,-15 4-230,11-2-1455,-17 6 330,-5 0 1753,1 7 0,-9-5 0,0 5 0</inkml:trace>
  <inkml:trace contextRef="#ctx0" brushRef="#br0" timeOffset="519">657 5 25646,'-7'-5'117,"1"6"-66,1 21 5,-1 1-17,1 2 6,0 2-17,0 2 11,0 2 28,-8 35-28,3-23-22,-7 25 11,2-14-56,1-14 39,-1 14 17,-5 8-28,8-23 17,-7 23 5,14-40-5,-1 7 11,6-19 23,1-1 189,13-9-178,-2-3-12,10-3-27,-6-2-23,3-2 22,1-1-11,1 0 6,-1 0 34,1 1-29,29-12-22,-20 11 0,21-6 0,-29 12-17,-2 2 0,-1 0 1,-1 2-24,-2 0-21,-1 1-23,-3 2-62,0 0-324,0 3 83,-3 0-128,-1 1-185,-4 1-213,-2 1-286,-1 2-3248,-1 7-3210,-2-5 7657,0 3 0,0-10 0,1-3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6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46 112 22347,'30'-61'694,"-5"12"-627,-24 48 12,1 1 61,-2 4 22,1 3-5,-1 7-28,-2 4-62,-2 6-56,-3 4-39,-2 3-56,-1 1-84,0 0-487,-6 13 140,5-11-186,-4 9-1517,5-8 235,4-10-1092,2 3-4536,4-14 7611,1-5 0,0-5 0,1-2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7.70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295 122 23063,'-8'-67'-3547,"1"13"2281,0 54 2064,0 3 1295,-4 2-636,-4 6-51,-1 2-439,-4 4 101,0 1 790,-1 2-13,0 2-760,1-1-1049,-1 3-99,2-2-353,1 2 0,-7 23-304,11-17-4,-4 17-106,15-24-359,1 0-85,1-1-64,2-1-144,3-1-139,2-1 85,2-2-224,3-2-141,7 4 634,-2-8 438,23 6 552,-16-13 574,25 1 434,-23-8 638,8-4 478,8-11 7983,-15 3-4357,25-23-5473,-32 17 0,11-22-899,-20 19-660,-1-9-319,-8-15-275,-4 17 2181,-3-17-5,-1 24-1,-2 1-11,-1 1-11,-1 2 6,-1-1-12,0 2-27,1 1-6,-1 2-169,-4 0 29,3 5-90,-2 0-106,4 8-146,1 0-146,1 3-206,0 2-208,2 3-275,1 3-503,1 5 1859,-1 14 0,4-15 0,-1 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8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0 24055,'12'41'-258,"-3"-4"-16,-13-17-146,-1 1-213,-3 0-236,0-1-2100,-4 7 494,3-8-1003,-3 6 3478,3-8 0,5-7 0,0-2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8.9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16 229 22873,'20'-66'118,"-3"12"-124,-17 55 17,0 2 23,0 3 33,-1 4 0,0 4 23,-3 3-1,1 4 18,-3 1 5,1 3-6,-1 3 6,0 0-22,1 2 5,0 0-22,0 0-17,3 0-6,-1 0-16,3 0 16,-1 10-33,1-10-6,1 7-11,3-7 11,0-8-16,3 3 22,1-8-40,0-6 23,2 0 11,3-7 17,-5-1 6,5-3 5,-3-3-11,0-2 11,1-4-27,0-3-12,-1-2 5,1-1-22,-2-2 12,0-2 5,0 0-23,-1-1 1,0 2-23,-1-1-95,6-4 45,-5 7-23,3-2-145,-1 9 157,-3 6 11,2 0-6,-2 8 73,-1 1 17,0 6 5,3 6 6,-3-2 11,4 4 28,2-1-16,-1-5 5,5 2-6,-4-6 29,3-2 10,-1-1 1,1-3 83,6 0-49,-6-3 32,3 1 152,-5-5-156,-4-1-7,1-4 85,-1-9-101,-3 1-12,2-8 68,-2-7-84,-2 5 0,0-9 62,2-4-79,-3 9-6,2-11-11,-1 12-11,0-2-5,1 0-1,-2 0 6,2-14-17,-2 12 0,0-8-5,-1 17 5,-2 3-5,1 3-17,-1 5-180,0 2-28,0 5-83,0 1-538,0 5 257,2 4-150,-1 1-192,2 4-234,-1 1-482,1-1-801,-1 3 2442,1 2 0,-1-6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49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0 24217,'-8'98'0,"2"-18"-39,7-63-79,1-2-134,1 1-246,-1-2-353,0 0-483,0-1-1103,-1 2-4306,-1-3 6743,0 0 0,0-6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165 147 20397,'-16'-6'157,"0"2"-45,9 12 22,-3 2 12,0 2-1,-1 3-27,-1 1-23,0 3-11,1 2-17,-1 1 12,1 3 16,1 1 6,0 0-6,3 2 107,0 8-101,4-10 235,6 15-185,2-24 40,8 4 212,8-15-218,-1-3-51,10-1 6,-5-5 28,17-10-112,-8 0-17,10-9-11,-12 4 0,-2-4 12,-1-1-7,-2-1 6,-4 0 17,-2-1 34,-4 1-12,-4 0 96,-3-9-135,-6 8 17,-3-7-5,-6 10-12,-4 1-11,-3 1 0,-4-1-11,-2 3-6,-1 0 6,-2 2-12,0 2-10,-11-4 10,7 8-16,-18-1-11,18 8-382,-29 18 63,33-6-158,-12 14-1198,29-3 493,2-5-3131,7 12-5496,0-12 9743,4 4 1,-6-13 0,0-2-1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1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0 16779,'19'52'-513,"0"-1"1,8 35-15,-43-67-151,1-1-184,-1 1-292,1-1-157,1 1-1086,1-1-689,3-2 3086,2-4 0,4-5 0,2-4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4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69 107 25422,'16'-56'190,"-2"12"-112,-14 44 258,0 0-313,-2 1 27,1 2-22,-4 3 0,0 3 0,-3 2-22,0 3 5,-1 0 28,-10 22-33,9-15 95,-10 30-45,15-29 89,-1 28-111,6-28 89,5 23-84,1-28 168,14 18-117,-8-22 123,22 15-157,-16-18 117,30 7-111,-26-14 123,32-2-152,-30-7 57,29-16-68,-30 5-16,24-31 11,-29 23 28,13-38-29,-22 34 18,2-38-23,-10 38 40,-14-31-46,2 38-44,-31-14-6,17 27-364,-39 6 169,33 11-869,-34 21 526,39-13-2458,-14 20 940,29-23 2101,-1 9 0,11-16 0,1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1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160 143 23405,'-71'40'554,"12"-2"-391,49-15-18,2 2-16,2-1-22,2 0-18,2-1-16,2 0 0,3-1 5,3 0-5,2-3 0,4-1 5,3-3 1,1-3 5,3-2-6,1-4-5,4-3-11,0-2-6,2-5-11,0-3 5,1-5-16,-1-3 22,10-10-28,-10 4 17,5-8 61,-8-3-50,-9 8-6,1-10 46,-12 0-63,-3 7-10,-5-8-12,-3 10 6,-3 2-6,-2 1-6,-2 2-21,-10-5 4,4 7-4,-7-4-1,8 11-17,0 1-33,2 3-17,0 2-39,2 2-56,1 2-74,2 1-66,3 1-532,-1 5 313,5 0-151,0 5-163,4-1-189,1 0-270,1 1-509,2 0-886,1 1 2706,4 1 0,-3-6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2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17272,'59'13'131,"0"0"1,38 11-166,-77-11-72,-4 2-146,-6 2-6,-6 3-123,-5 2-111,-6 0-80,-6 0-207,-5-2-324,-3-2-555,-2-3-2156,1-1 1467,1-3 2347,5-2 0,8-5 0,3-2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2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123 160 23394,'-49'21'101,"9"0"-29,30 4 35,1 0-6,3 2 11,1 0 0,3 0 0,0-2-17,4-1 0,3-3 17,4 1 0,5-4 17,2 0 156,15 1-161,-4-7 10,13-1 63,8-8-113,-10-8-250,14-4 222,-17-5-11,-1-4 5,-2-1 1,-3-3 55,4-13-22,-11 6 112,1-37-179,-21 30 11,-6-19 11,-23 14-11,3 12-28,-12-8-11,6 15 5,-2 1-16,-2 4-40,1 4-39,0 4-95,3 4-128,5 2-148,3 4-1053,0 9 63,9 2-773,2 5-1573,9-1 3808,3-1 0,0-6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4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52 134 21679,'-29'-42'684,"7"7"-493,26 30-12,2 0-17,2-1-33,1 0-28,1 1-39,0 1 44,20-2-89,-12 3-17,30-3-28,-27 4-67,11-2-365,-8 2 29,-6 1-174,3 0-151,-9 1-179,-2 1-349,-1 1-508,-3 1-655,0 3-4084,-2 0 6531,0 0 0,-3-3 0,0-1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5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1 23091,'-14'47'398,"2"-5"-286,6-24 6,1 1-23,-1 0-11,1 1-11,1 1-23,1 1 6,-2 0-17,2 2 0,-2 1-11,0 1 56,-7 22-56,5-18 45,-7 31-34,9-39-22,-1 9 17,5-16-45,0-5 162,7 1-78,-2-8-6,6-1-6,-2-2-5,2-2 12,3-1-29,0-2 6,3-2-12,0 1-16,2-1 5,-1 2-22,2 0 0,-2 2-5,1 1-1,-3 1-44,7 0-34,-7 3-73,5 1-459,-4 6 112,-5-1-213,-1 5-185,-5-2-297,-3 1-480,-2 1-646,0 0-1921,-1 1 4246,-2 0 0,0-6 0,0-1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6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68 22094,'-5'-37'437,"1"7"-414,4 29-152,0 1 135,-1 2 5,1 0 0,-1 1 11,1 1-5,-1-2 22,0 0 29,0-1 27,1 0 50,-2 0 29,2-1 604,0 1-610,-2-1-11,2 0 6,-2 0-12,1 0-11,0 0 5,-1 0-5,1-1 17,0 1-6,-1-1-5,1 1-28,0-1-39,1 0 55,-1 1-117,1 2 22,0 1 0,0 3 0,0 2 6,0 1-6,0 1 1,2 1-1,-1 2 0,1 0 0,1 2 17,-1 9-28,0-5-22,0 6 11,-2-7-17,1-1-17,-1 0-11,0-1-157,-1 4 23,0-5-68,-1 1-454,-1-3 180,0-5-117,0 0-1245,0-5 169,0-1 1697,-3-4 0,3 2 0,-1-2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6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0 126 24385,'64'-52'330,"-7"8"-279,-30 35-29,-1 1-22,-1 3-39,-3 0-67,-1 3-113,-3 1-167,-2 1-225,-2 1-285,-3 1-348,-2 2-609,-3 3 1853,-4 9 0,0-9 0,-2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6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 37 24581,'21'-22'353,"-7"8"-280,-21 30-12,0 4-5,-1 0-11,-1 2-17,1 1 0,-1 2 0,0 1-6,1 1 12,-1 0 0,1 0-18,-1 0 19,1-1 4,0-1-6,0 0 7,2-1 44,-3 9-40,3-8-4,-1 6-18,3-13 0,2 0-10,1-2 38,0 5-28,2-9-27,2 2 156,6-10-67,-2-3 6,11-1-57,-7-3 23,18-7-50,-12 3 11,10-4-17,0 2-56,-10 4-135,16 0-10,-20 4-881,8 3 444,-12 1-169,1 3-1461,-5 2 627,-1-1-841,1 1 2482,1-2 0,-3-3 0,1-1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7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70 24665,'78'-39'241,"-14"8"-202,-54 31 6,0 0 5,0 2-11,-2 0 1,2 1-7,-2 2-5,0 0 0,0 1 11,-2 1-11,-1 0 6,-2 3 0,-2 0 67,-9 19-79,0-8-27,-10 14 27,-7-2-11,3-7 6,-7 9-6,7-12-22,-7 7 17,7-9-12,-2 4 6,11-12-5,5-2-23,2-2 22,3-2 23,1-1 11,4-4 0,1 1 73,9-4-40,0-2 1,7-2-1,-2-2-10,2-1 10,1 1 1,13-5-40,-8 4-22,10-3-5,-11 4 16,9 2-28,-8 1-11,4 1-168,-6 3-5,-8 0-102,2 1-117,-8 2-157,-2 1-168,-1 2-162,-1 0-1894,0 4 381,-2-2-3612,0 3 6032,-2-2 0,0-5 0,0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7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1 24631,'-6'78'-218,"1"-11"-174,3-47-336,-1 1-482,1-2-845,-3 1-1513,1-2-4722,-1-2 8290,1-2 0,1-7 0,2-2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46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154 357 21629,'26'-61'1194,"-6"13"-1038,-20 47-268,0 1 264,0 5 100,0 2-23,0 7-33,0 1-89,-2 5-46,0 2 74,-2 17-1,-1 30-100,2-18 16,1 36-50,2-58 0,4 27 6,-2-36 22,2 13-34,-3-22 12,1 5-18,-1-10-307,0 10 95,1-8-1232,1 13 554,0-13-5343,7 9-1597,-4-11 7842,3 3 0,-6-6 0,-2-2 0</inkml:trace>
  <inkml:trace contextRef="#ctx0" brushRef="#br0" timeOffset="717">789 379 23646,'11'-76'39,"-4"13"-28,-15 56 6,1 1-6,-3 0-39,1 1 6,-2 2-79,-23 5 56,14 2-22,-24 12 45,26-4-85,-20 26 79,22-19-28,-13 29 51,23-30 21,-2 20-4,8-22 16,9 14 0,-3-20 319,21 6-218,-14-12 33,17-4-112,-15-5 23,22-15-56,-17 5 45,26-22-34,-28 19 140,14-18-56,-23 23 246,5-8-280,-11 15 46,0-1-130,-2 6-442,-1 1 375,0 2 56,0 1 68,0 4 22,0 2-12,-1 3 34,0 4 6,0 2-11,-1 3-1,0 3-33,1 1-11,-1 2 17,2 27-40,0-19 1,4 43-35,-1-45-592,7 42 116,-6-47-1208,2 23 233,-6-35 1463,-2 11 0,1-18 0,-2 3 0</inkml:trace>
  <inkml:trace contextRef="#ctx0" brushRef="#br0" timeOffset="1500">395 1561 24010,'17'-68'476,"-5"14"-420,-15 53-62,-1 0 12,-1 1-1,-2 0 7,0 1-1,-1 2 0,-2 1 17,-14 22-17,9-10 28,-13 25-27,17-19-24,-4 37 29,10-30 62,2 42-46,7-46 12,6 21-28,-2-28 201,20 19-100,-12-22 129,22 12-141,-18-20 90,31 2-151,-22-7 33,45-6-66,-46 1 83,28-11-28,-41 6 45,8-11-62,-15 5 46,0-22-80,-7 12-16,-21-50 0,6 40-22,-25-38 22,19 44-6,-28-27 6,26 32-168,-21-18-61,33 33-1049,-3-2 371,12 9-5187,0 13 2425,3-1 3669,1 13 0,-1-15 0,0 1 0</inkml:trace>
  <inkml:trace contextRef="#ctx0" brushRef="#br0" timeOffset="2200">1 2853 26060,'22'-9'521,"0"2"-420,-3 5-40,1-1-22,2-2-27,2-1-1,0-1-22,1 1-34,-2-1-22,0 2-62,-3 1-1249,10 1 750,-16 1-2419,7 10 695,-20-1 2352,-9 16 0,5-15 0,-5 5 0</inkml:trace>
  <inkml:trace contextRef="#ctx0" brushRef="#br0" timeOffset="2867">548 2590 24923,'31'-29'162,"-3"4"-117,-13 21-12,0 0 7,2 0-18,-2 2 0,3 0 6,18 1-28,-16 0-28,19 6 17,-29-1 39,8 16-5,-12-7 44,0 25-39,-7-18 34,-12 32-51,2-28 17,-25 30-22,17-32-1,-24 24-5,26-30-28,-10 13-5,21-20-57,-1 3 78,8-9 46,11 2-17,-2-3 23,27 2-29,-17-1 11,28 8-11,-27-4 6,23 17-11,-27-11 55,11 21 18,-20-17 341,-1 20-252,-11-20 274,-18 21-358,3-21 56,-42 15-117,26-20-29,-54 4-22,49-13-319,-42-10 89,53 2-1254,-23-13 464,36 11 1048,-4-6 0,16 10 0,2-1 0</inkml:trace>
  <inkml:trace contextRef="#ctx0" brushRef="#br0" timeOffset="4567">395 3991 23819,'30'32'454,"-3"-4"-292,-17-15 12,-1 1 16,0 1-5,0 1-6,-1 1-5,-1 2 258,4 20-298,-6-13 185,6 35-246,-7-35 56,1 29-101,-4-35 45,0 13-51,-1-24-55,-1 1-119,-1-12-2043,-7-16-875,1 4 3070,-7-14 0,10 19 0,0 0 0</inkml:trace>
  <inkml:trace contextRef="#ctx0" brushRef="#br0" timeOffset="6150">986 72 19955,'3'-18'151,"0"3"51,-2 14 100,2 1 28,2-2-5,2 1-56,3-1 257,15-3-396,-7 1 161,33-4-213,-23 4 40,41-3-96,-36 5 51,40 0-73,-43 3 6,30 4-1,-38-1 12,17 5-6,-26-5 45,14 7-39,-18-7 73,9 8-23,-11-5 269,5 16-224,-5-6 179,11 45-224,-11-30 73,7 43-78,-9-37 67,5 56-101,-5-39-847,4 35 859,-3-37 21,0 3 12,-1 0 112,0 9 0,0 3-96,1 7-393,0 2 1,1-1 370,-1-18-131,1 0 1,0 0 170,1 3 61,1 7 0,0 0-56,-2-6-1076,1 25 1,-1 2 1030,-2-11-6,-1 10 1,0 0-173,-3-7 155,-4 14 1,-2 4-31,3-46 0,-1 2-210,-2 26 0,-1 11 1,1-12 206,1-24 0,1-2 30,-1 21 0,1 8 0,1-11 201,0 19-105,4 2 1,1-2-54,1-18 70,3 14 0,0 0-76,-2-18 17,0 12 1,-1 0-52,-2-21-155,-1-2 1,-1 0 127,-1-2 13,-1 5 1,-1 0 3,-2 2 413,0 5 1,1-1-426,0-14 74,1 44-96,2-64 2971,3 22-2971,-1-38 830,2 11-819,-1-20 577,-1 4-594,0-9 29,-1-1-18,0 0-5,0-1 28,0 1-5,0-1 314,0-1-337,-3 0 0,0 2 0,-5 1 0,-3 3 0,-11 6 0,1-2 0,-27 11 0,21-11 0,-12 5 0,22-11 0,2 0 0,1-1 0,3-2-29,1 0-16,0-1-84,2 0-78,1-1-40,0 0-105,1 0-108,-1 0-2928,-7 1-813,4 3 4201,-8 1 0,13 0 0,-1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9:00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27 20957,'-43'40'428,"0"-1"1,-28 28-183,59-42-15,2 0 4,2-1-6,1-1 1,4-2 11,1-1-28,2-1 11,2-2-12,3-2 7,2-1-12,3-2 6,4-2 5,1-3-22,4-2-17,1-2-39,3-1 68,12-7-101,-7 0-46,9-5 51,-1-8-101,-9 4 29,8-8-12,-14 5 16,-2-1 12,-2-2-5,-2 0 5,-4-2-11,-4-2-12,-4 0-5,-2-2 28,-9-11-11,-2 10-39,-8-6-6,0 14-6,0 2-39,-2 3 12,0 3-186,-9 3-16,7 4-118,-6 7-140,11 3-174,0 5-223,3 1-286,2 2-3093,1 7-3096,6-7 7365,0 4 0,5-13 0,0-2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9:02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87 102 22151,'-35'72'526,"7"-10"-330,21-39 0,0-1 6,3 0-23,0-1-11,3 0-28,0 0-23,1-1 29,3 0-12,1-3 23,4-1-11,3-3 11,2-1-1,4-4-4,3-3 4,3-3 46,18-3-124,-9-4-15,13-3 49,-1-11-79,-10 3 1,7-7 39,-10-4-17,-9 7-28,0-8 33,-11 7 1,-5 0-1,-2-2 35,-3 1-18,-7-13-56,0 9-38,-8-8 32,-6 2-21,2 9 16,-8-6-11,6 12 11,-2 2-5,0 4-34,-18-1-11,15 7-6,-11-1-246,17 7-645,3 7 482,4-3-78,5 5-117,6-4-46,1-1-45,0 1-72,1-2-39,1 1-196,1-1-331,0 1-470,2 0-516,-2 0-4761,1 0 7125,-1-1 0,-2-2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9:02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23220,'14'51'280,"-4"-8"-263,-15-27-39,0-1-40,1 1-89,0-2-118,2 0-151,0-1-202,1-2-168,1-1-263,0 0-2800,0 1 3853,0-3 0,0-1 0,0-3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9:02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29 21243,'-69'59'902,"11"-6"-628,48-31-5,2 1-39,1 0-34,4 1-34,0 0-33,3 1-28,0-2 95,8 8 263,10 5-280,0-8-11,7-2 151,2-17-179,-4-4 287,52-19-377,-36 3 12,31-16-23,-41 9-6,-2 0 1,-3-2-12,-3 2 18,-3-2 4,-2 0 7,-5 0 5,-3 1 45,-4-12-45,-5 7-34,-11-18-16,-1 19-40,-9-7 34,-10 5-22,6 8-18,-11-4-72,10 13-392,-11 0 45,9 5-174,-5 1-202,15 5-262,3 2-461,3 3-8273,-2 9 8887,9-8 1,-1 3 0,7-10-1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9:01.41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59 19389,'-34'-18'-3730,"6"7"3139,17 24 4877,0 2-1860,-1 2-860,-1 2-535,-1 4-272,0 1 500,-1 3 912,1 2-359,1 1-2358,1 0-18,2 1-38,1-1-19,3 2-130,1-2 2,3-1-121,1-2 24,3-2-84,1-5-111,4-2-350,4-4-460,3-3-93,3-4 744,2-2 397,4-4 445,2-2 321,2-3 466,2-3 623,0-5 791,1-1 345,25-23-319,-21 10-147,17-16 6668,-22 2-8390,-11 9 0,0-9 0,-12-1 0,-5 9-2226,-5-9-330,-5 14-109,-5 1 2688,-1 2-23,-4 2 5,-2 1-10,0 4-18,-2 3 18,-1 4-51,-11 4 0,9 2-40,-8 4-55,12 4-90,3 3-111,2 3-158,4 2-1030,2 6 436,5-4-285,1 3-583,8-6 1972,7 4 0,-5-8 0,5 3 0</inkml:trace>
  <inkml:trace contextRef="#ctx0" brushRef="#br1" timeOffset="280">683 453 20795,'-10'49'5,"-1"0"1,-8 34-62,11-65-79,-1 0-88,1-2-102,1-3-112,1-1-151,1-2-214,1-3-2015,2-2 219,0-3-4454,2-1 7052,2-1 0,-1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59.722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146 214 23942,'-4'-80'-3827,"1"13"2609,4 59 820,-1-1 341,0 3-180,0 2-225,-3 1-351,-1 1 208,-4 2 1400,-8 7 1022,2 1 75,-5 9-331,-5 19-420,10-12 129,-9 39 176,16-34-1234,1 15-597,4-13-1255,3-7-314,1 5 135,2-10 268,3 0-102,1-4 11483,2 0-7289,9 1-3862,-3-7 357,29-1-52,-19-10 60,19-4 303,-20-5 221,1-1 471,-2-2 6,0-1 50,8-7-39,-9 5 6,5-7 89,-9 0-67,-6 5 0,-1-6-11,-8 6-12,-2-1-10,-4 0-9882,-15-20 3863,4 16 6125,-33-28 180,21 33 342,-15-7 140,9 12 378,8 6 98,-6-1-909,4 6 1028,7 1 178,-4 1-20,11 3 40,2 3 454,3 1-668,2 4-788,2 0-450,0 2-581,2 1 133,7 9 0,-5-12 0,5 5 0</inkml:trace>
  <inkml:trace contextRef="#ctx0" brushRef="#br1" timeOffset="251">584 412 21383,'-7'49'-902,"1"1"1,-7 33-231,3-65-386,-1-1-695,2-3-2648,0 0 744,3-4 4117,1-2 0,3-5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6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61 24111,'-16'-37'123,"0"13"-67,2 47 5,0 2 7,-2 4 10,1 3 28,0 3 6,-1 1 23,2 3 22,0 0-17,0 2 5,1 0 136,-3 20 43,5 2 1,2 2-201,-4 18-29,6-10 0,2-4-22,3-20 78,5 50-117,0-50 19,5 9 0,4-1-42,0-15-16,22 35-1,-15-55-173,25 7-23,-20-18-1854,28 1-509,-33-9 2565,9-1 0,-22-1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5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76 21679,'49'-21'-67,"0"0"0,33-12-135,-66 34-167,0 2-253,-1 2-430,0 2-635,-2 0-542,-1 1 2229,1 8 0,-7-10 0,1 5 0</inkml:trace>
  <inkml:trace contextRef="#ctx0" brushRef="#br0" timeOffset="167">132 273 15037,'-7'-5'7226,"2"2"-7114,5 3-73,0 0-95,54-10-101,-31 7-208,43-8-374,-45 11-706,-2 0-980,1 1 2425,8 5 0,-16-3 0,6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5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1179 20016,'49'-12'767,"-7"1"-576,-30 2-40,2 0-11,0-1-28,2-2-17,2 0-22,2-1 151,22-20-112,-15 10 196,14-14 1,0-3-152,-6 5 30,7-14 1,-2 0-71,-10 9 93,0-8 0,-1-1-103,-7 6 94,16-39-133,-22 43 100,9-54-140,-16 51 39,4-54-50,-12 65-12,-9-34 6,4 39 34,-14-31-39,9 34 22,-9-15-17,9 24 6,-5-7-62,9 13-123,-3-1 56,6 9 34,-5 18 66,4-5-16,-3 22 40,5-15 94,2 34-50,1-25 95,10 43-117,-4-41 83,13 41-44,-11-39 78,10 34-78,-9-33 78,22 56-128,-16-46 10,3 12 1,0 1-12,-6-13 6,-3 7 0,-1 0-5,-5-7 83,-7 50-50,-4-57 208,-16 34-169,8-46 174,-19 17-185,18-29 90,-25 6-130,21-15 52,-32-3-63,26-6 46,-34-16-79,33 7-40,-35-22 12,34 19-184,-31-20 105,31 21-139,-29-19 201,30 20-17,-28-14 51,32 19 45,-20-7-12,28 11-5,-5-2-28,15 5-90,7-3 101,3 2 73,29-6-34,-12 4 67,48-10-83,-35 10-46,50-4-5,-48 8-426,37 9 62,-47 1-1876,17 19 884,-33-9 536,-4 34 0,-8-35 0,-4 15 0</inkml:trace>
  <inkml:trace contextRef="#ctx0" brushRef="#br0" timeOffset="367">921 1004 22817,'34'-19'476,"-6"6"-297,-28 25-28,2 2-33,-2 2-51,1 1-22,-1 2-17,1 0 17,3 23-56,-1-18-208,3 25-10,-2-34-1665,2 12 528,-2-19 1366,2 4 0,-4-9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8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43 121 22817,'2'-27'-146,"-2"5"141,0 24 16,-2 1 11,-1 4 6,1 2-5,-2 3-1,0 3 6,-1 2-17,-5 31-11,5-20 12,-3 52-12,6-53 16,5 27-10,1-38 72,12 11-22,-6-18 163,31-2-186,-20-12 18,30-12-23,-27 2 112,26-19-84,-25 14 257,20-29-217,-33 28 49,4-20-61,-16 23 84,-13-16-140,3 15 39,-25-25-55,16 25-46,-33-27-11,30 30-212,-20-13-57,28 24-3069,-6 5 1411,13 3-3797,-2 11 5769,9-4 0,0-1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26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78 259 20643,'-7'-31'45,"2"6"22,5 25 34,0 3 45,0 0 39,0 4 11,1 1-17,1 2 106,-2 9-206,1-2-23,-1 5 17,-1 3-45,1-4 56,-7 35-61,4-28 22,-6 34-40,6-36 46,-4 26-1,4-26 112,-4 29-100,3-33 112,0 20-90,1-26 145,1 15-167,0-18 117,-1 12-129,2-15 102,-3 8 10,2-7-100,-1-2 27,2-2 18,0-7 817,1 0-885,0-3-34,0-3-38,0-4 10,0-3-5,0-3-33,6-24 44,-1 13-50,12-48 50,-9 39-22,12-55 33,-12 50 17,7-52-5,-9 54 0,3-38-12,-5 47 0,3-27 12,-3 35 16,5-23-10,-5 29-1,4-13-34,-6 21-257,2-1 185,-3 7 22,0 13 101,0 0 40,1 31-68,-2-16 22,1 36-22,0-35-11,4 28 5,-2-34 1,6 18 10,-4-28 57,3 6-12,-5-14 169,4 0-163,-5-5 44,9-8-83,-4 1 28,11-17-34,-9 11 51,14-22-51,-14 18-5,18-31 5,-15 26 39,19-37-33,-19 35 11,15-28-22,-19 36 38,6-8-49,-11 20-51,2 0 33,-4 6-33,3-1 51,-1 3 22,5 10 11,-3-2 173,6 31-134,-6-15 102,3 45-130,-5-36-44,2 50 10,-2-47 57,3 46-62,-4-51 33,5 33-10,-4-44-29,1 17 17,-2-28 1,-1 3-12,0-11 0,0 1 0,-1-2 11,0 7-22,1-3-135,0 8 61,1-8-133,1 3 72,-2-7-369,1 0 286,0-2-3602,0-9 1108,0 3 2723,1-14 0,-2 14 0,-1-4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8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1 21590,'0'94'89,"-2"-15"-89,-4-59-11,-1-1-39,0-1-79,-1-2-117,0 0-113,1-2-262,-1 0-6425,0-2-90,4-5 7136,-1-1 0,5-6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1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86 20593,'-16'52'252,"1"-6"-134,8-25 10,1 1-16,1 0 0,2 2-11,2-1-28,1 0 78,7 16 219,6-5-129,2-1 1260,18-12-1210,-18-18 314,25-14-409,-24-1 146,15-20-169,-20 11 220,8-33-298,-13 24 213,3-55-241,-8 51 17,-4-34-56,0 45-72,-12-12-1,5 20-852,-21-8 472,17 18-634,-15 6 370,18 5-3506,-9 18 1624,11-10 2571,-2 16 0,9-21 0,1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1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 0 19087,'14'53'319,"-1"1"0,6 34-212,-26-73-57,-1 0-67,-2 0-173,-2-2-241,0 0-539,-2-2-794,1 0-796,0-2 2560,-1 1 0,7-6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1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191 442 24368,'-41'42'75,"1"0"1,-28 30-48,56-48 12,1 1-7,2 0 18,4 0-7,2-2 7,1 1 5,4-3 5,3 1 35,4-3 464,29 15-386,-14-18 302,47 8-375,-40-26 50,35-12-101,-32-2-5,9-8 0,-13 3 33,-3-2 6,-3-2 0,-3 0-11,-5-1 17,0-13-57,-8 10 51,-6-31-73,-9 30 1,-21-32-12,7 38-51,-36-21 34,29 31-218,-31-8 17,37 18-969,-18 1 553,27 8-3018,-11 13 1137,16-6 2515,-2 17 0,8-21 0,2 5 0</inkml:trace>
  <inkml:trace contextRef="#ctx0" brushRef="#br0" timeOffset="333">432 4 23702,'50'-2'302,"1"0"1,35 4-180,-60 12 0,1 4-5,-2 4 27,0 4-5,0 5-5,0 3 122,10 23-120,-9-14 1,-1 1-87,17 28-1683,-9-2 0,-3-3 1672,-11-14-346,-5 6 0,-5-3 334,-14-17-185,-24 41-78,9-48-248,-13 17-460,15-25-798,0 1-1777,1 0-5349,1-1 8867,3-4 0,7-10 0,2-4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0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56 20453,'-27'50'297,"-1"-1"0,-17 36-62,40-59-6,1-1-38,2 0-57,1-2 6,1-1 1,3-2-1,0-4 50,4-3 18,1-2 256,8-2-251,-2-4 258,26-7-359,-17-5 156,36-23-189,-33 10 240,26-34-207,-34 27 179,7-34-212,-21 35 72,-12-29-140,0 33-61,-25-25 16,15 30-140,-26-16 46,24 22-824,-18-5 364,24 13-2387,-9-1 1099,15 5 1028,-4 8 0,10-6 0,-1 5 0</inkml:trace>
  <inkml:trace contextRef="#ctx0" brushRef="#br0" timeOffset="266">507 319 21282,'-10'95'-56,"0"-16"-62,2-64-151,0-1-274,1-1-498,0-1-881,2 0 1922,-4 7 0,5-10 0,-2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9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72 26172,'8'-44'-11,"-3"16"33,-9 53-16,1 6 22,-3 2-23,2 1 12,-1 1 6,1-2 27,0 13-11,2 21-44,0-19-12,7 26 6,-3-51-247,7 17 0,-6-26-784,3 7 85,-4-12 957,0 11 0,-2-13 0,0 5 0</inkml:trace>
  <inkml:trace contextRef="#ctx0" brushRef="#br0" timeOffset="249">327 598 24155,'-2'83'68,"-3"-13"-85,-6-51-17,-2 1-67,1-1-106,-2 0-174,1 0-257,2-2-404,-1-1-3573,1 4 4615,2-3 0,3-4 0,2-5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59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133 100 22229,'-41'57'403,"5"-6"-263,23-28-17,1 1-39,2 0-11,2 0-22,1-2 5,4 1-28,1-1 5,1 1 107,9 12 101,17-1-129,-4-3 280,30-11-280,-28-20 56,25-9-106,-23-1-12,7-6 0,-10 1-16,0 0 22,-2-3-6,0-1-5,-2-2 17,-3 1 16,-1-1 331,0-28-314,-8 22 68,-7-40-146,-6 42-6,-16-24 0,7 25 1,-26-20-24,19 24-341,-28-15 95,32 27-1147,-18 8 604,27 9-4184,-10 25 2212,14-14 2773,-1 13 0,7-23 0,0 0 0</inkml:trace>
  <inkml:trace contextRef="#ctx0" brushRef="#br0" timeOffset="249">593 472 21707,'22'52'67,"0"-1"1,11 35-158,-41-69-100,-2 0-236,-1-1-358,-1 0-582,1-1-752,-1 0-761,0-1 2879,-5 9 0,9-13 0,-2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4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 23142,'68'-9'-627,"-11"3"21,-43 10-424,0 1-852,-2 0-1003,1 2-4251,-4-1 7136,-1 1 0,-4-3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4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80 20039,'-6'-7'2739,"1"2"-2325,5 5 964,0 0-1367,67-25-345,-37 16 278,52-18-106,-55 24-208,-1 1-200,-2 1-612,-3 0 1182,10 10 0,-18-7 0,6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5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239 15 24497,'-19'-12'274,"0"9"-195,2 27-6,-1 3 11,0 5 11,0 2-339,0 5 328,0 0 138,-4 23-7,7-14 1,0 1-104,-5 23 19,8-12 1,4-2-76,6-17 62,14 54-102,-2-55-32,27 39-29,-15-52-1255,38 15-683,-30-32 1983,23 2 0,-37-10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27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 22554,'71'-21'-45,"-10"4"23,-47 17-18,-1 0-27,2 0-73,-2 1-124,1 0-122,-1 2-1720,10 2-2521,4 1 2550,-2 0 2077,4 3 0,-21-7 0,2 3 0</inkml:trace>
  <inkml:trace contextRef="#ctx0" brushRef="#br0" timeOffset="299">66 302 10903,'6'5'1204,"-1"-1"-313,-5-4 6503,0 0-7227,40 1 7,-25-2-6,31 1-34,-35-2-44,0-1-6,10-2-95,-6 0-1143,26-4 107,-24 5-2505,15 0 1318,-23 6 2234,1 7 0,-6-5 0,-2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3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1002 19927,'37'18'1288,"-4"-7"-1053,-17-21-56,0-1-39,2-3-28,0 1-11,1-3 0,0 0-5,1 0-12,-1-1 11,1-2 67,9-10-78,-6 5 34,16-21-62,-16 15 196,30-52-179,-30 41 72,2-11 1,-2 0-51,-10 13 112,10-49-162,-16 50 61,0-45-61,-6 48 34,-6-39-57,2 46 56,-10-29-78,7 36 28,-6-19-5,7 27-46,-2-6-89,5 15-403,0 0 426,2 4 89,7 9 16,-3-1 74,14 25-40,-9-13 197,12 36-141,-11-26 124,12 50-174,-10-40 39,15 52-84,-15-53 68,15 41-46,-17-47 62,6 37-27,-13-39 139,-8 36-168,-1-37 129,-21 28-129,13-36 90,-22 18-45,20-28 107,-18 7-152,19-15-16,-18 0-46,16-6-33,-28-5 11,23 0-84,-28-13 101,30 9-224,-20-16 118,25 14-382,-15-17 315,18 17-359,-15-15 409,16 17-96,-17-12 214,15 15 5,-13-9 56,16 12 179,-5-5-151,12 7 39,2-3-45,6 3 158,21-8-113,-6 5 73,39-12-151,-29 11-79,42-6-78,-42 11-2269,37 2 623,-46 4-6722,14 10 3153,-31-5 5355,0 3 0,-4-7 0,0-3 0</inkml:trace>
  <inkml:trace contextRef="#ctx0" brushRef="#br0" timeOffset="500">811 608 24239,'90'7'-5,"-17"0"22,-66 2 16,-1 1 23,-2 2-11,-1 1 17,-2 1 5,0 2-22,-1 1 218,-26 45-235,11-29 17,-31 45-34,25-50 39,-20 26-50,25-32-11,-9 15 0,21-29-12,1 1 40,6-7 112,5 0-17,1-2 247,23-5-264,-11 0 84,54-15-173,-40 8-79,50-10 28,-53 16-493,31-1 85,-40 7-1127,14 0-11,-25 0 1591,6 1 0,-12 0 0,2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9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 23937,'18'-18'874,"-4"7"-561,-13 27-21,0 3-40,0 1-28,0 3-39,-1 2-17,0 1 134,0 15-50,-2 31-213,1-18 62,-5 40-90,3-59 1,-4 31-24,4-42-88,-1 16-18,3-29-733,2 10 352,-1-15-3058,0 10 454,0-9 3103,0 7 0,0-10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8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149 118 23220,'-51'35'62,"9"-3"-17,29-8-6,2 0 0,1 2 0,2 0-5,1 1-1,3-1-16,1-1 6,7 14-1,2-15 79,26 22-45,-12-33 157,39 6-135,-31-20 101,36-15-134,-36 2-11,14-10 16,-23 8-5,-2-2 0,-2-1 5,-1-3 40,1-11-23,-5 6 106,0-17-89,-7 18 208,-12-33-253,0 31-6,-15-25-16,8 34-34,-22-15-5,17 19-224,-33-11 16,34 19-1092,-22 4 600,31 8-4101,-5 17 2022,12-8 2801,0 11 0,4-16 0,0-2 0</inkml:trace>
  <inkml:trace contextRef="#ctx0" brushRef="#br0" timeOffset="483">521 512 21668,'30'63'23,"-6"-9"-119,-24-38-161,-4 2-247,-1 0-431,-5 1-707,-1 0-671,-1 0-543,0-1-4386,0-3 7242,1-3 0,6-6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07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70 18296,'-47'27'213,"7"-1"-56,29-9 79,1 2 55,0-1 28,2 2-16,0 0-46,2-1 443,1 29-582,2-23 134,7 38-202,1-40 96,17 24-79,-9-30 263,26 11-173,-19-22 225,33-6-321,-26-9 107,34-23-100,-36 11 144,28-36-139,-35 28 168,9-41-112,-22 36 218,-7-37-285,-3 41 61,-18-27-112,11 36-67,-26-17-45,23 28-268,-17-3 55,21 16-1871,-7 12 561,11-3 1624,-2 21 0,8-24 0,0 8 0</inkml:trace>
  <inkml:trace contextRef="#ctx0" brushRef="#br0" timeOffset="266">608 420 18229,'-12'49'22,"0"1"1,-8 33-96,11-65-134,1-1-258,1-2-453,1-3-505,3-2-375,1-2 1798,2 0 0,1-5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0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1 23209,'23'35'28,"-5"-3"-34,-19-17-44,-2 2-56,-2-1-113,-3 1-145,-1 1-219,-2-1-330,-1 2-453,-1-1-3115,-6 8 4481,-1 1 0,7-8 0,2-4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1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247 57 22727,'-75'39'124,"11"-4"-91,45-12 12,2 0 0,0 1-6,3-1 6,1 2 33,-2 20-55,8-15 61,2 35-56,9-38 274,22 33-168,-8-41 197,25 14-174,-20-28 184,31-7-257,-24-4 185,46-29-179,-46 15 128,24-29-78,-39 27 219,3-27-253,-13 22 107,-4-36-168,-6 35-28,-22-45-12,10 45-10,-23-28 5,22 36-101,-15-9-17,17 17-1417,-13-1 880,20 14-1250,-3 9 315,10 1 1590,4 14 0,-1-16 0,2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1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0 22010,'-13'52'-238,"0"-1"0,-9 33-238,18-72-375,0-1-690,2-3-727,0-1-1121,1-3-3881,1 0 7270,0-2 0,0-1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5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1194 16997,'49'-39'448,"0"-1"0,-4 4 0,-7 5-218,-16 9-23,1-2 7,-1-2 21,0 0 62,0-2 22,-2-2 39,0-1 23,-2-3 638,11-38-761,-11 26 36,1-13 0,-1-7-142,-2-31-124,2 0 11,-11 3-28,-7 61 23,0-40-29,-1 42 1,-1-31-6,-1 43-6,-10-19 1,6 24-147,-7-8 46,9 19-45,-2 3 134,4 4 6,-1 14 0,2-3 55,5 35 1,0-23 123,12 47-117,-6-39 44,13 35-39,-9-33-14,6 11 0,0 1-37,0-3 1,2 12 0,-1 0 10,-6-13 12,4 43-11,-12-45 67,-4 56-67,-4-55 84,-12 54-51,2-68 118,-18 24-95,15-38 84,-16 5-129,17-17 39,-12-4-45,13-5-61,-13-14-34,12 6-806,-31-30 566,24 23-271,-30-20 366,28 25-219,-23-14 359,24 15-1,-24-19 102,30 20 66,-13-15-5,23 20 230,-2-7-191,9 11 416,12-6-371,-1 6 235,28-2-297,-18 4-39,25 1-61,-22 1-476,41 6-203,-34-3 673,46 9 0,-59-9 0,13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5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 21220,'75'-27'84,"-12"5"-67,-53 22 0,0 0-17,-1 0-6,-1 2 1,-1 1 10,-1 1-10,-2 1-7,0 1 1,0 0-22,-3 1 27,1 2 6,-2 0 0,-3 2 73,-16 19 16,-10 6-66,0 0 5,-2 0-34,25-25 96,0 5 16,10-11 309,15 2-280,-5-4 190,23 4-253,-20-3 91,20 9-118,-23-7 464,8 18-302,-18-13 129,-8 17-212,-5-13 60,-24 16-156,12-14 51,-28 14-51,27-20-56,-22 6-140,31-14-1008,-9 1-79,20-4 1255,4-1 0,-1 0 0,2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6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24822,'49'-17'44,"0"0"1,34-11-61,-57 26-1,-2 0-22,0 2-57,-1 0-83,-2 2-140,1 0-179,-4 2-197,1 1-353,-3 2-682,-2-1-8101,1 11 8655,-7-8 0,0 5 0,-8-11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28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516 12 21668,'-95'-7'392,"15"3"-201,64 7 61,1 0 6,0 0 50,1-1-22,0 0-34,0 0-40,1 0-32,0-1 307,-13 4-426,12-2 40,-15 4-62,21-3 90,-7 5-84,9-3 67,-6 6-73,7-5 90,-7 12-95,7-8 78,-8 21-56,7-14 95,-11 34-111,10-25 60,-14 45-72,13-38 62,-7 45-62,11-45 95,0 35-72,5-41 128,4 31-106,0-33 134,7 30-168,-6-31 62,8 36-73,-8-33 33,10 44-21,-9-36 27,-1 13 0,0 3-28,-3 2 8,0 17 1,-2 2-20,-2-2 0,1 9 0,-1-1-5,0-12 24,1 2 1,1-2-20,1-13 25,2 2 0,1-1-13,1-11 32,2 6 1,0-1-28,0-7-14,1 8 0,1-1-9,-1-5 23,2 8 0,-1-1-6,-1-4 25,0 5 1,1 1-32,-1-5 6,1 7 1,-1 1-12,-2-8-9,1 6 1,0 0-3,-2-9 39,4 53-40,-5-56 68,1 50-50,-3-52 16,-1 48-27,-1-49 83,-2 48-67,-2-48 79,-7 48-96,3-49 40,-6 46-55,7-47-7,-3 50 0,5-48 0,-3 47 0,4-52 0,0 35 0,2-43 0,1 31 0,0-31 0,0 32 0,0-32 0,0 32 0,0-33 0,1 35 0,-1-33 0,2 31 0,-1-36 0,3 29 0,-2-32 0,2 24 0,-2-26 0,2 17 0,-3-20 0,3 14 0,-3-18 0,2 11 0,-1-13 0,0 8 0,-1-9 0,1 7 0,-1-9 0,2 3 0,-3-5 0,2-1 0,-1-2 0,0 0 0,1 0 0,8-1 0,-1-1 0,25-5 0,-13 3 0,28-4 0,-25 4 0,23-2 0,-27 4 0,20-2 0,-24 3 0,16 0 0,-19 1 0,13 0-41,-16 0-2165,5 0 391,-11 0 1815,1 2 0,-5-1 0,0 1 0</inkml:trace>
  <inkml:trace contextRef="#ctx0" brushRef="#br0" timeOffset="2766">1108 363 21103,'13'-52'728,"-4"10"-622,-11 39-44,-1 2-51,0 0 45,-2 1 17,0 0 17,-1 1 162,-6 3 73,-7 8-258,2-1 146,-18 28-174,21-21 0,-11 18 0,14-12 51,0 12-68,4-9 74,1 11-40,6-23 308,14 23-269,-4-19 62,18 20-73,-10-24 100,24 13-128,-17-16 336,47 7-280,-41-14 68,37-6-96,-41-3 135,26-16-141,-29 8 359,26-25-325,-34 20 78,8-18-123,-20 18 79,-2-19-118,-5 16 45,-18-33-56,7 31 16,-19-20-38,16 27 10,-21-8-16,19 14-56,-18-7 44,26 12-89,-6-2-5,14 5-1217,1 0 517,4 0-6801,8 10-610,-4-3 8228,6 7 0,-9-8 0,-1-2 0</inkml:trace>
  <inkml:trace contextRef="#ctx0" brushRef="#br0" timeOffset="3333">779 1501 24643,'33'18'481,"-4"-4"-358,-19-12-50,1-2-22,0 1-28,0-1-30,1 0 14,1 1-7,-1 0 0,1-1-46,4 0-43,-4 1-802,10-1 275,-12 1-2711,9 3 1417,-13-2 1910,12 7 0,-14-6 0,5 2 0</inkml:trace>
  <inkml:trace contextRef="#ctx0" brushRef="#br0" timeOffset="3749">1371 1326 23629,'-1'38'442,"0"-5"-302,1-16 0,0 1-5,0 0-6,0 0-17,0-1 0,0 1-6,1-1 96,1 8 95,4 19-263,-3-15-18,4 18-32,-4-35-147,2 8-22,-3-13-1226,3 3 246,-3-6 1165,0 1 0,-1-5 0,-1 1 0</inkml:trace>
  <inkml:trace contextRef="#ctx0" brushRef="#br0" timeOffset="4466">1195 2553 24290,'-17'-25'28,"1"7"17,6 24 27,0 1-4,-2 2-7,0 1-5,-1 1 11,0 2-16,0 1 94,-14 25-117,12-16-5,-8 17-12,17-21 0,2-1 17,1 0 17,2 0 73,1 6-57,3-5 125,9 18-136,-2-18 12,8 9-18,-6-14 18,2-1 0,0-2 5,2-1 84,10 1-73,-4-5 113,28 0-135,-22-6 5,15-3 1,-20-4 11,-2-3 0,-1-1-12,0-2-10,-3-1-1,-2-1 34,5-30-67,-11 19 22,2-31-28,-14 33-5,-2-7-6,-4 11 5,-1 2-21,-2 1-24,0 1-21,-2 2-219,-6 0 73,4 6-948,-20 4 416,17 9-5221,-24 18-1819,27-8 7779,-7 9 0,19-17 0,1-3 0</inkml:trace>
  <inkml:trace contextRef="#ctx0" brushRef="#br0" timeOffset="5283">1086 3801 24559,'-3'-43'84,"0"9"-90,-2 34 34,-2 2 11,1 2 6,-3 2 11,1 2-11,-1 0 168,-14 18-152,10-11 163,-20 28-150,19-24 43,-10 20-66,12-18 139,-6 29-134,11-25 179,-3 32-184,10-37 89,5 22-84,-1-26 156,15 15-133,-9-19 128,22 10-123,-17-14 241,24 5-236,-20-9 85,27-1-124,-25-4 29,18-5-23,-22 0 224,16-11-219,-19 7 147,11-18-147,-19 15 74,2-22-113,-7 17 34,-2-27-34,-2 24 6,-9-25-39,5 28-50,-10-16 5,11 23-336,-8-6 168,10 12-1143,-2-3 466,5 7-6219,-1 1-1785,2 4 8905,0 3 0,0-3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82 19389,'6'1'2722,"-1"1"-2206,-5-2 1623,0 0-2094,75-34-519,-46 22 474,60-23 91,-66 32-147,0 3-50,-3 1-85,-1 2-184,-1 4-3165,10 8 3540,-7 1 0,-1-2 0,-11-5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3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178 373 24139,'-42'25'-17,"5"1"22,17-2 7,2 2 4,0 0-4,4 1-1,2-1-6,1 20 7,5-18 105,16 32-16,0-42 213,20 12-146,-10-25-28,7-4-23,-5-6-22,1-3 1,1-5-12,0-1-5,0-2 77,9-12-77,-10 5 122,15-31-150,-23 24 89,4-38-107,-20 40 29,-15-29-56,1 37-18,-31-17-16,22 27-179,-34-2 56,34 13-410,-17 8 80,27-1-5036,-7 18 2302,15-12 3215,-4 11 0,9-19 0,0 0 0</inkml:trace>
  <inkml:trace contextRef="#ctx0" brushRef="#br0" timeOffset="312">441 1 23007,'81'30'1137,"-15"0"-784,-54-1 0,-1 3-34,0 3-44,-2 3-34,1 2-84,-2 2-57,1 3-10,-2 4 0,0 2-74,-1 6-13,-4 9 0,-4-2-37,-8-19-417,-11 7 0,-5-1-646,-7-6-2171,-23 25-4735,25-37 7776,3-5 0,14-13 0,5-7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2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 76 22010,'-48'75'398,"10"-10"-247,33-43-11,2 1-5,0-2-6,3 1-17,-1 0 5,2-1-33,1-2 90,6 4 307,14 2-290,-4-8 307,24-7-391,-20-14-12,12-6-6,-12-2 1,0-2 28,-1-2-18,0-2 12,-1-2 1,-2-2 10,-2-1 314,2-22-319,-9 16 78,0-34-163,-12 36 18,-16-25-35,4 33-44,-27-16 17,21 25-129,-25-5 6,27 11-595,-15 1 360,21 4-1177,-4 4 846,13 0-152,0 3-397,4-3-700,2 2-806,1 0-4606,0 0 7361,2 0 0,-3-4 0,-1-1 0</inkml:trace>
  <inkml:trace contextRef="#ctx0" brushRef="#br0" timeOffset="268">493 427 23299,'6'92'78,"-3"-12"-78,-7-57-39,-1 0-56,1-1-107,-1-2-184,1 0-5087,-3 17 2527,5-20 2946,-2 12 0,4-25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2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1 287 22492,'34'-26'364,"-1"4"-269,-11 16-22,1 0-28,1 1-34,-1-1-5,0 2-12,-3 1-22,1 1-22,-3 1-79,-1 1-117,-1 0-191,-2 0-337,-1 3-553,-2 0-8504,4 9 9006,-7-6 1,1 3-1,-7-8 1</inkml:trace>
  <inkml:trace contextRef="#ctx0" brushRef="#br0" timeOffset="302">526 2 22615,'28'-2'376,"-7"5"-242,-24 17-44,-1 3-6,-3 2-17,0 2 6,0 0-6,0 2 62,-4 41-113,6-30-44,-1 55-11,5-61-762,1 33 73,0-41-4884,3 19-1020,-1-31 6632,2 5 0,-4-16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8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34 22543,'-39'-21'0,"7"8"11,23 29 11,-1 2 1,-2 3 5,-1 4-6,-2 4-11,-1 2 118,-17 53-62,16-36 17,1 14 0,3-1-33,8-15-1,3 42-33,6-48-68,23 47 12,-9-48-650,30 39 78,-28-55-4849,23 14-1867,-27-26 7327,7 3 0,-18-12 0,-3-1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0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57 26609,'-2'-35'140,"-1"14"-101,-3 42-28,0 4 23,1 3-1,1 2 1,0 2 11,1 3-17,-1 1-6,0 2 1,0 1-7,0 0 1,1-1-6,-1 0 6,1-1-17,1-2-5,3 28-7,0-31-44,4 24-28,0-44-1069,4 6 654,-6-14-3248,3 1 179,-6-8 3568,0-3 0,0 2 0,0 0 0</inkml:trace>
  <inkml:trace contextRef="#ctx0" brushRef="#br0" timeOffset="301">324 801 24290,'-5'92'-28,"-2"-15"-112,-3-66-157,-1 0-297,-2-2-739,0-2-1725,-1 1 3058,-1-2 0,7-2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9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199 110 21763,'-44'52'148,"0"-1"0,4-3 0,9-7 14,19-12-16,2-1-18,2 1-21,3-2-12,2-1-5,1-2 5,4-2 0,1-3 28,4-2 185,8 2-78,-2-8 498,25-1-118,15-21-509,-7 4 112,23-27-162,-45 16 156,18-26-95,-29 22 67,5-31-134,-15 27 123,-8-36-151,-1 34-12,-6-17 7,3 21-1,0 0 0,-3 0 0,1 2-5,-2 1-12,-1 1 6,1 2-123,-11-8 22,9 12-1131,-10-5 744,18 19-906,-2 7 212,8 5 1182,5 26 0,-2-25 0,3 14 0</inkml:trace>
  <inkml:trace contextRef="#ctx0" brushRef="#br0" timeOffset="233">527 504 21752,'21'49'-67,"1"1"0,8 32-79,-42-60-128,-1-1-169,-2-3-268,1-1-369,0-2-562,4-2-492,1-4 2134,4-1 0,2-5 0,3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18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175 107 20464,'-40'39'218,"0"1"1,-25 28-85,55-41-5,2 0-22,2 0-12,3-2-22,1-1 5,2-1 23,6 6 369,20 7-279,-5-11 375,38-5-437,-30-24 84,31-15-141,-30 2 192,39-41-164,-38 26 57,1-9 0,-3-1-11,-13 6 106,4-30-163,-17 37 118,-23-35-179,7 36 6,-32-25-34,24 40-174,-27-2 12,26 16-1350,-20 14 369,28-2-7029,-9 24 533,18-21 7639,-1 9 0,6-19 0,-1-2 0</inkml:trace>
  <inkml:trace contextRef="#ctx0" brushRef="#br0" timeOffset="250">635 436 20274,'-11'53'106,"0"0"1,-11 37-113,7-69-39,-1 0-83,1-1-208,1-4-443,3 0-851,1-4-924,3-1-3832,3-3 6386,1-2 0,2-3 0,1-1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2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35 117 23696,'-22'-27'588,"9"5"-386,26 19-45,3-2-40,2-1-27,4-1-40,0 0-27,3-1-40,11-2-532,18 0 123,-15 3-3214,18 2 772,-42 8 2868,5 7 0,-16-6 0,-1 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3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 23041,'3'-16'448,"-1"7"-235,0 25 0,-1 2-34,0 5-28,-1 2-39,0 4 0,0 2-17,0 1 124,0 46-197,0-35 6,2 9 0,0-1-11,1-16-23,9 36 6,-6-44-11,3 10-11,-6-22-29,0-4-61,-1-3-33,1-1-219,-2-4 33,0 0-2783,-4-4 375,1-2 2739,-3-2 0,2 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36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22968,'32'1'303,"-4"0"-197,-14-4-22,0 0-6,3-1-10,0 0-24,1-1-10,1 0-12,1 0-5,-1-1 6,7-1-12,8-4-22,-9 4-152,5-2 6,-24 8-761,3-1 436,-8 2-2251,2 6 783,-2-2 1950,1 10 0,-1-10 0,0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3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295 144 23758,'17'-74'241,"-5"13"-197,-19 57-16,-2 1-22,0 2-12,-5 0 18,0 3-12,-3 2 0,-11 8 50,-20 19-56,12-8 34,-24 31-11,39-31-11,-9 15-12,19-18 1,2 1 21,4-1-21,1 0 10,3-2-10,0-2 5,4-2 73,9 3-34,0-8 202,21 1-169,-14-9 63,25-13-74,-24 1 35,25-27-85,-26 15 84,20-32-67,-24 29 129,11-22-84,-17 31 106,3-10-123,-9 20-11,1-2-67,-4 8 11,1 3-1,-1 1 119,-1 18-34,-1-4 139,-5 39-128,2-24 140,-7 49-184,7-43 77,-3 46-117,6-48 28,2 40-5,2-45-18,7 28 12,-3-39-90,7 13-22,-7-25-342,2 5 140,-5-11-1775,3 2 632,-4-3 1440,5-2 0,-6 1 0,2-2 0</inkml:trace>
  <inkml:trace contextRef="#ctx0" brushRef="#br0" timeOffset="283">601 604 21982,'-10'53'42,"0"0"0,-7 38-65,8-66-105,0-1-147,0 1-268,2-4-476,0-4-880,1-2-1103,1-3 3002,0-2 0,2-4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2.10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195 171 20479,'-19'-64'-2311,"2"12"1468,13 49-656,1 1 808,-2 1 1101,2 1-95,-2 1 750,-1 3 159,-2 4 869,-12 26-410,5-9 8147,-22 56-8818,22-45-1012,-11 49 0,21-56 0,-2 24-2711,8-32-346,12 11 443,-2-20 2771,39 3-118,-23-16 112,48-11-117,-42 2 50,45-20-51,-45 15 40,26-18-45,-35 15 174,12-24-113,-21 18 114,4-32-142,-15 30 113,-9-37-152,-2 38 1,-16-23-35,7 31-10,-38-14-6,27 18-95,-34-5 11,38 15-1395,-17 7 740,25 0-1581,-7 8 489,19-4 1859,3 12 0,1-13 0,1 7 0</inkml:trace>
  <inkml:trace contextRef="#ctx0" brushRef="#br1" timeOffset="283">611 433 21097,'13'50'0,"-1"-1"0,9 33-90,-21-66-61,-1 0-117,-1-1-203,-1-1-330,-1 0-9030,-10 15 6085,7-14 3746,-6 11 0,11-22 0,0-1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5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277 526 22201,'-5'-16'678,"1"3"-589,1 13-38,-1 0-35,-1 0 1,-3 2 6,-2 1-1,-3 5 28,-10 7 141,-21 24-135,12-10 123,-22 31-112,36-37 96,-13 29-135,23-31 56,-5 28-51,12-28 57,10 23-45,-2-26 173,24 13-123,-13-21 168,33-1-195,-23-11 32,41-17-77,-36 3 66,36-28-44,-41 21 168,22-33-123,-35 30 173,4-34-190,-18 33 78,-17-34-128,3 36 38,-30-24-55,21 32-28,-29-11-29,30 22-588,-20-3 202,26 8-2060,-7 3 850,16 0 1647,1 10 0,5-8 0,0 5 0</inkml:trace>
  <inkml:trace contextRef="#ctx0" brushRef="#br0" timeOffset="466">518 0 23618,'75'41'504,"-9"-2"-392,-33-14-17,-1 2-636,1 3 636,1 2 17,-3 2-5,-1 3-4,-3 11 1,-1 4-48,1 7-9,-3 6 1,-5 1-31,-12-8 53,-12 17 0,-5 3-64,-6-5-1,-6 4 1,-4-4 181,-4-19-269,-1-6 1,0-3-115,0-4-3399,-25 33 822,43-55 2773,-6 11 0,19-27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7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1210 16790,'55'-18'375,"1"0"0,38-13-229,-68 20-23,1-2-22,1-1-17,2-1-17,-1-2-5,0 1-12,-2-2 253,34-37-219,-30 24 123,28-44-78,-44 43 347,9-43-291,-12 33 33,0-9 1,-1-2-129,-2 3-37,3-9 0,-1-1-47,-1 7 13,0-3 1,-2 0-15,-3 13 29,-2-41 5,-5 54 202,-12-30-174,6 41 34,-11-14-56,12 24-152,-6-1 12,9 7-34,-2 4 113,4 4-12,2 15 16,0-5 40,2 27-11,0-18 73,7 41-17,-3-29 246,10 59-247,-7-47-24,5 8 0,2-1-37,0-7 5,9 9 1,1-1-11,-4-15-6,19 41 17,-29-51 39,2 36-17,-10-32 135,-11 60-130,0-56 85,-21 49-95,14-57 55,-14 21-44,13-32 246,-15 13-144,16-23 99,-15 2-218,18-17-28,-18-14-17,15 5-44,-20-25-1,19 20-191,-12-19 35,13 19-840,-14-20 587,13 20-2083,-22-23 1826,22 28-582,-17-14 1203,21 21 219,-6-3 45,13 8 476,-1-1-404,5 1 751,10-6-649,-1 3 722,23-11-683,-14 8 448,31-12-718,-25 12-223,34-2-246,-31 8-4163,30 14-2128,-34-5 6586,7 9 1,-22-11-1,-5-3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9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0 109 23999,'66'-47'184,"-9"8"-167,-36 32-22,1 1-12,0 2-17,-1 1-61,0 1-101,-2 2-213,0 0-386,-1 2-3804,3 5 4599,-4 2 0,-3 0 0,-8-3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9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 15877,'6'2'2951,"-2"0"-1807,-4-2 3443,0 0-4543,70-16-745,-40 11 684,55-13-50,-58 15-95,0 0-28,-3 2-571,0 1 761,17 4 0,-24-3 0,11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28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1 23595,'-22'49'6,"4"-6"-6,13-24 0,0-2 11,1 1 0,1-3 1,0 1-7,1-2 1,0 0-6,2 11 0,1-12 61,11 10-21,-2-19 27,27-3-67,-16-5-241,36-8-22,-31 5-2000,28-7 364,-35 10-5271,10 0 931,-20 3 6239,-1 1 0,-6 0 0,-2 0 0</inkml:trace>
  <inkml:trace contextRef="#ctx0" brushRef="#br0" timeOffset="283">284 23 13889,'3'4'4974,"-1"-1"-3938,-2-3 2543,0 0-3417,-21 40-44,13-18 11,-17 34-6,18-26-17,0 2-16,0 0 50,-4 34-95,-1 22-62,2-13-45,3 15 12,7-64-331,0 14 73,0-29-2230,2 2 573,-1-11 1965,2-2 0,-2 0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1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253 107 21388,'0'-59'560,"1"11"-409,-2 48-32,0 0-30,0 0-38,-1 0-12,-1 2 28,-2 3 129,-8 10 241,-23 35-342,10-13-372,-13 22 333,21-27-35,2-1 35,-1 1-11,2 0 0,2 0 5,0 0-27,3 0 38,-3 25-55,7-21 11,1 34-17,9-43-11,14 22-6,-4-32 102,25 16-398,-18-22-247,14 5-217,-16-9-433,2 2-806,-1-2-868,0 0-4757,-3-3 7641,-2-1 0,-8-2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2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135 121 20179,'-58'73'532,"9"-9"-348,41-40-4,0 0-46,4 1-5,0-2-28,2 1-12,1-3 1,1 1-1,1-3 113,6 6-90,1-8 320,20 6 150,24-27-492,-9 2-12,12-19-10,-29 3 4,-2-1-4,0-3-7,-2 1 6,-1-2 17,-3 0 23,-3-1 307,3-22-291,-11 16 180,-1-36-236,-11 38 62,-14-30-118,6 36 0,-7-10-11,7 19 0,1 2-28,1 2-28,-1 3-45,0 2-89,-1 2-90,0 2-1260,-13 9 654,10-1-5011,-16 20 2704,20-13-3685,-4 9 6878,11-14 0,3-4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2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19697,'4'54'42,"1"0"0,2 38-87,-7-72-111,0 0-220,0-1-1752,-3 5 245,1-8-581,-3 3-4526,2-12 6990,0-2 0,1-2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37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24839,'4'36'184,"-2"-4"-161,-2-11 16,0-1-5,1 0 10,-1 0 7,1 0-12,0 1 0,0 1-11,2-1-5,-2 0-12,1 0-6,0-2 7,-1-1-1,0-1 1,1-3-12,-1 0 0,0-2-46,0 4-816,1 13 218,1-7-6066,1 27-1821,-2-27 8531,0 11 0,-2-23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3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143 139 22268,'-44'49'459,"6"-4"-240,22-20-1,2 3-33,2-2-39,3 2-40,3-1-33,2-2 22,5 10 118,22 9-118,-7-13 191,37 2-180,-28-28 40,35-13-113,-34-1 118,32-30-100,-36 15 229,19-42-151,-28 31 185,3-50-241,-13 47 27,-5-41-83,-3 48 0,-17-26-28,7 36-34,-32-11 11,22 24-234,-35 0 82,34 12-799,-22 13 419,33-5-2901,-4 21 1097,15-17 2370,1 19 0,3-25 0,0 6 0</inkml:trace>
  <inkml:trace contextRef="#ctx0" brushRef="#br0" timeOffset="317">581 511 24021,'1'55'8,"1"-1"1,0 37-71,-6-69-83,-1-1-113,-1-1-168,-1 0-212,-2-1-421,-1-1-694,-3 0-902,0-1-2190,-1 1-1613,1-5 6458,1 0 0,6-8 0,2-1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2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160 96 20671,'-40'49'179,"1"-1"1,2-3-1,10-6 23,20-11 10,1-1-32,3 0-7,2-1-15,1-2-7,4-1 566,25 15-482,-8-20 174,34 10-236,-23-26 219,53-15-358,-45 3-270,32-12 281,-46 6 5,-1-1 1,-1-1-1,-3-1-5,-3-2 5,-3-2 17,-5-1 68,-3-22-90,-5 15 16,-13-39-83,2 40 33,-19-25-11,11 32-34,-32-19-10,27 28-57,-19-8 230,27 20-375,0 3-84,2 2-146,0 4-185,2 2-191,2 2-386,1 1-2806,2 3 1233,1-2 2811,1 4 0,2-10 0,1-1 0</inkml:trace>
  <inkml:trace contextRef="#ctx0" brushRef="#br0" timeOffset="266">685 534 19848,'-15'50'25,"0"1"1,-9 34-88,18-67-111,0 1-197,1-1-409,0 0-655,2-1-571,-1-2-582,1-2-4163,0-3 6750,1-3 0,1-3 0,0-2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5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204 217 22750,'-10'-89'1002,"0"17"-806,7 63-50,-1 3-57,1 1-55,-2 2-17,1 2-23,-3 1 6,-2 5 11,-24 32 1,12-13-12,-28 49 0,32-41 28,-6 40-23,17-43 34,13 30-11,2-38 112,30 15-72,-15-26 105,42-4-139,-34-10 78,39-15-79,-44 6 63,26-18-52,-36 16 68,12-25-78,-21 19 56,1-34-74,-8 27 24,-8-37-29,2 37-6,-15-27-16,8 36-146,-18-10 34,16 22-588,-20 0 291,20 7-1978,-15 7 903,19-3-8267,-3 11 5219,10-8 4543,3 2 0,0-6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5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1 20716,'18'51'148,"1"0"1,7 36-127,-40-64-16,-1 0-34,-2 0-45,-1 0-61,-1-2-185,2-1-208,-1-3-335,1-2-567,3-2-548,1-2 1977,3-3 0,4-3 0,2-2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6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0 25018,'0'41'488,"2"-3"-343,2-12-16,1 0-23,0 3-16,1 1-17,-1 2-12,0 1-21,0 2-7,-1-1 57,1 28-57,-5-1-21,-1-1-12,-10-2-23,4-40-251,-7 9 33,8-22-1641,-2 2 594,6-6-8543,1-1 9593,3 0 0,0 0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7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24071,'91'31'706,"-12"-1"-538,-47-7-427,0 2 393,-1 5-5,-2 4-5,-2 3 97,-3 18 0,-4 4-142,2 10-18,-4 9 1,-4 1-34,-12-6-23,-9 9 1,-4 2-23,-5 6-125,-4-18 0,-5 11 1,1-11-246,-9 15-1369,-8 6 0,1-7-2003,12-35 3222,-16 22 0,32-57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36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53 23125,'-56'76'554,"10"-10"-414,36-36-5,4 0-34,1 0 27,2-2-10,2 0-12,0-3-5,3-1 0,2-2 101,10 6 234,29 0-312,-11-8 72,42-7-162,-42-17 16,16-5-5,-24-1-6,-1-2-22,-3-1 28,-2-3-6,-1-2 0,-3-1 12,-2-3 94,2-28-94,-8 17 16,-2-45-50,-8 45-1,-13-35-44,6 42-5,-21-21 22,16 31-342,-21-6 112,20 18-1104,-17 7 634,22 5-2957,-9 18 1516,17-12 2152,1 18 0,4-24 0,2 6 0</inkml:trace>
  <inkml:trace contextRef="#ctx0" brushRef="#br0" timeOffset="232">610 425 22761,'0'99'112,"-4"-15"-162,-12-61-85,-2 1-156,0-1-242,0-2-368,1-1-561,1-3-3613,-3-1 5075,5-7 0,2-2 0,7-5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56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 20397,'5'32'790,"-1"-4"-538,-5-15 0,-1 1-23,0 1-44,0-1-33,-1 2-34,1-1-18,-1 0-10,2 1 44,-1 15-134,1-14 6,0 17-6,1-24-17,1 7 6,0-12-157,1 6 22,0-8-868,3 7 331,-2-7-4089,7 8 2123,-5-6 2649,5 5 0,-7-8 0,0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56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17 17260,'-2'-7'2773,"1"1"-2045,1 6-3646,0 0-6913,-3-3 9758,6 8 1,-5-7-1,5 8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57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144 100 22940,'6'-21'-17,"-1"5"-33,-9 18 0,-1 2 10,-2 2 18,-1 4 0,-1 0-1,-2 3 23,1 0 23,-17 25-7,12-17 40,-16 37-44,21-36 4,-3 27-10,10-29 22,1 21-17,5-26 79,6 15-62,-3-20 106,17 7-95,-14-13 62,15 0-73,-15-4 23,11-8-51,-9 2-34,17-21 12,-15 15-79,14-14 45,-16 16-241,9-1 207,-12 7-38,15 4 128,-15 3 11,13 9 6,-11-4 27,17 12-21,-11-10 128,31 13-78,-25-16 128,23 4-122,-25-10 145,25-8-140,-22 2 409,31-20-292,-35 13 242,14-16-231,-24 15 349,3-16-443,-8 13 162,0-32-230,-4 28-11,-5-25-11,1 27 11,-13-22-33,7 19 33,-20-28-56,17 31-78,-12-12-28,19 22-1278,-1 1 433,6 5-5160,-1 7 3322,3 1 2806,0 7 0,0-6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37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339 72 24766,'-46'-41'67,"6"10"-28,24 43 12,-1 0 5,1 2-6,-1 0 6,1 1 0,-1 0-11,1 1 0,0 1-6,0 0 11,-18 26-39,17-18 17,-16 27-16,24-31 50,0 24-34,6-23 213,12 30-141,0-33 108,18 17-124,-9-26 179,27 3-179,-20-9 140,43-5-174,-40-3 129,31-14-111,-41 6 60,11-15-72,-20 10 140,3-37-168,-8 25-11,-4-45-17,-4 45 6,-7-24-12,2 31-78,-15-22 0,13 28-795,-9-14 134,16 26-1193,-2-1 588,5 7 1350,-1 19 0,1-14 0,0 13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58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24458,'10'69'112,"0"-10"-112,-8-37-62,0-1-134,-1-2-297,1-1-649,-2-2 1142,1 7 0,-1-14 0,0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7:59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0 336 22134,'7'-15'-29,"0"4"153,-5 14-29,2 3-22,-1 0-17,2 2-6,-1 0-10,0 1-1,1 1 34,1 7 55,7 20-111,-4-10 22,12 29-33,-13-35-6,12 24 0,-10-28 11,5 15 17,-10-22 135,4 3-29,-7-10 790,2-1-487,-3-1 734,0-1-981,-1-2-55,6-12-96,-3 3 101,11-26-101,-8 17 45,12-36-67,-8 27 78,14-45-45,-13 40 62,14-44-78,-16 45 50,13-40-62,-14 43 12,9-31-23,-10 38-44,5-15-51,-7 26-1092,-1-1 520,-2 11-2335,6 9 1081,-3 1 1910,5 19 0,-7-17 0,1 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0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 21551,'2'37'140,"-1"-5"-101,-1-20 6,0 0-29,-1-1 1,0-1 6,1 0-7,-1 0-4,0 0 4,0 0-38,-1 5-527,0 11 129,-1-5-2532,-4 20 1088,4-24 1864,-6 19 0,7-26 0,-2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0.2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20212,'0'0'0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2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0 22369,'2'36'756,"0"-2"-566,-4-13-22,0 2-50,-2 2-23,1 1-28,-2 0-16,1 1-6,0-1-17,1 0-12,-1 9 7,2 15-12,0-13 11,1 16-44,1-37-292,0 12 34,0-20-1910,5 10 488,-1-12 1702,9 6 0,-9-9 0,3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3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1 148 22722,'32'-39'509,"-1"6"-363,-11 22-17,0 0 11,1-1-28,-1 1-6,1 2-33,-1 1-34,-2 2-5,1 1-6,4 3-45,15 9 17,-14-2 50,8 13 6,-27-5 180,0 22-180,-6-13 95,-18 46-129,7-37 12,-19 39-12,15-40 34,-16 34-45,14-32 23,-17 37-23,24-46-11,-6 14 17,15-28-28,0 2 33,2-6 370,9 2-224,-3-6 124,14 2-208,-7-3 118,22-5-141,-15 2-10,44-12-63,-37 8-38,28-5-17,-36 9-572,13 1 180,-17 2-2359,15 1 651,-19 2 2167,12 8 0,-17-6 0,2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4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1 239 23019,'4'-61'397,"2"10"-257,8 39-11,2-1 5,0 0 6,2 0-28,-1 1-28,0-1-22,0 0-40,0 3-10,0 0-12,-1 3-12,0 0-21,1 4-51,6 2 73,-8 4 16,4 10 12,-16-3 22,-3 27-44,-6-17-57,-17 37 40,8-29 10,-21 31-4,21-35-74,-11 22 51,19-31-107,-2 13 118,9-19 6,11 9 33,-3-12 6,10 3 50,0-2-39,-3-2 50,19 8-61,-16-5 0,23 12-11,-24-9 38,17 19-21,-22-14 66,9 23-33,-15-22 297,-1 19-241,-10-21 62,-13 12-124,0-16 146,-52 14-168,32-16 51,-54 9-74,61-14-94,-16-1-163,34-3-5854,2 0-940,10 0 7046,2 0 0,2 0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5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0 132 25595,'20'-44'-11,"-3"9"-11,-16 36 27,1 2 6,0 3 17,-1 3 0,0 0 0,-1 4-11,0 1-6,0 2 40,0 0-34,-1 1 33,-1 8-22,-3 13-22,2-11 10,0 9-16,5-27 23,8 3 27,-1-10 34,21 1-78,-12-4 11,13-2-17,-11 0 11,1-1-22,2 0 16,-1 0-10,2-1-1,-1 2 0,1-1-212,17-1 89,-17 1-409,19-3 336,-30 5-582,5-2 286,-15 4-4145,0-1 1349,-3 0 3294,0-1 0,0 2 0,0-1 0</inkml:trace>
  <inkml:trace contextRef="#ctx0" brushRef="#br0" timeOffset="266">438 1 25387,'-1'53'544,"1"-3"-404,0-16-11,1 3-23,-1 2-10,-1 1 10,-2 3-28,-1 0 46,-6 22-85,1-12 0,0-1-39,-3 23-191,2-18 1,1-6-219,4-24-5433,-1 6 5842,3-31 0,2 0 0,0-5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8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216 90 24239,'-39'-51'40,"6"13"-24,26 48 12,-2 3 0,-1 4-16,-2 4 21,0 2-5,0 2 6,0 2 117,-14 40-117,13-28 38,-12 57-44,20-60 51,4 42-57,5-46 40,15 34-34,-5-39 22,22 27-50,-18-32 45,27 17-23,-24-25 57,27 5-46,-27-16 29,25-16-45,-28 1 16,20-22-38,-24 17 44,13-23-5,-18 22 106,2-21-95,-11 22 33,-15-12-61,2 19-17,-25-5-28,17 12 23,-33 14 10,27 0-16,-31 26 17,34-17-163,-22 25 11,30-25-829,-9 21 320,19-25-4767,2 17-2027,8-22 7449,1 7 0,-2-15 0,-2-2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8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 25741,'33'6'263,"-4"-2"-190,-14-5-6,2-1-11,0 0-17,1-1-5,1 0-17,-1-1 5,2-1 6,-2 1 11,8-4-5,16 0-17,-11 3-12,21 0 1,-34 5 5,20 0-11,-23 1 0,11 2-17,-19-2 56,2 1 1,-8-1 32,0 2-44,-2 0 56,-4 9-61,1-2 66,-14 24-38,9-14 195,-17 41-151,15-30 191,-14 49-185,17-41 44,-14 56-122,14-50 22,-12 53-51,12-57-5,-7 38 22,11-51 0,-2 17-11,5-33-50,0 4-29,1-13-637,0 0 150,0-3-6575,-1 0 7141,0 0 0,-1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38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73 22845,'-57'28'218,"10"-3"-100,34-11 11,3 0 28,0 0-12,0 0 6,1 0-5,0 1-34,0 1-34,1 1 62,-2 25-89,6-18 167,2 33-111,7-37 307,13 21-229,-6-27 571,19 9-487,-15-18 297,32-3-449,-24-9 124,36-21-168,-33 8 101,22-35-130,-32 26 29,9-41-50,-19 39 44,0-38-45,-10 42-11,-10-25-22,3 34-90,-16-17-5,13 23-611,-19-4 359,16 14-1211,-23 14 662,21-1-6307,-19 28-1244,24-21 8458,-4 10 0,13-21 0,2-3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06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81 158 21069,'19'-27'67,"-3"7"68,-15 23 61,1 2 56,-1 4-12,0 1-15,-1 4-68,0 3 22,-3 12-56,-5 15-89,0-7 5,-10 28-50,12-38-17,-7 28 17,11-36 0,-1 9 5,5-19 0,2 0 6,2-4 23,13 2-1,-5-4 34,31 6-17,-25-3 45,24 9-33,-26-4 195,18 13-139,-18-9 402,17 27-397,-24-24 123,5 21-111,-14-24 189,-6 18-246,-2-16 185,-24 23-218,12-24 5,-28 15-28,21-18-89,-32 12 0,26-12-348,-34 8 163,42-15-1950,-12 2 707,28-7 1506,5-5 0,3 3 0,4-3 0</inkml:trace>
  <inkml:trace contextRef="#ctx0" brushRef="#br0" timeOffset="350">59 245 24262,'31'-40'389,"-1"-1"0,27-27-187,-23 50-62,3-1-44,0 3-63,0 0-22,0 4-27,-2 3-450,24 3-4322,8 15 766,-8-3 4022,-7 12 0,-41-12 0,-3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1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56 20588,'-9'-26'1259,"2"4"-927,3 20-92,1 1-122,-2 0-79,-1 1-39,-2 1-11,0 3 56,-25 27-34,15-10-17,-26 30 12,27-25 0,-18 39-12,22-34-16,-7 40 22,17-45 16,8 22-16,2-26 168,32 19-84,-16-24 23,20 7 150,-12-21-122,-6-4 83,16-8-106,-17-1 398,27-34-404,-28 20 241,21-46-229,-33 39 134,4-27-140,-12 31 106,-7-32-195,-1 32-29,-14-31-11,7 39-117,-13-10-23,12 19-1360,-24 0 822,19 12-2985,-28 17 1574,29-3 2106,-11 19 0,21-24 0,0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2.1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20974,'12'50'-118,"-1"1"1,7 33-253,-23-66-235,0-3-364,0 1-672,0-2-852,1-1 2493,0 0 0,1-6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2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 60 18716,'-35'52'103,"0"0"0,3-4 0,7-8-69,19-13-6,2-1-6,2-1 12,2-1-6,2-1 22,2-2 90,8 7-39,-2-10 56,6 4 403,1-8-163,-2-6 818,20-3-883,-15-8 452,25-17-555,-26 4 382,20-32-427,-24 24 248,11-39-320,-17 34 201,0-36-240,-7 37 67,-8-32-112,0 35-17,-15-24-33,9 31-253,-18-11 46,16 21-992,-13 1 672,16 10-2089,-9 15 1164,13-4-637,-4 8 2111,5 3 0,4-15 0,-1 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2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1 22778,'38'17'101,"-7"0"-73,-25-8 0,-1 1-34,-3 2 6,-1 1-34,-1 1-66,-3 2-113,-2 1-157,-5 1-191,-1-1-228,-1 0-398,0-3-673,1-1 1860,-2 2 0,6-8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3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25085,'9'45'224,"-2"-3"-151,-7-10-11,2 1-51,-2 0 23,1 0-23,0-1-5,0-1 22,1 0-23,1-1-5,-1 1 11,1-2-22,-1 0-28,0 0-359,1 20-1993,2 9 844,0-6 1547,8 4 0,-9-42 0,4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5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168 119 21567,'9'-31'696,"-2"6"-646,-7 25-67,0 0-22,-1 1-6,-1 2 28,-2 2 34,-2 5-6,-3 3 1,-3 6-7,-9 14 1,-18 32-6,12-20-45,-14 37 11,31-55-10,-2 29 38,12-34-6,12 19 18,-1-26 106,25 9-33,-16-17 234,35 0-201,-27-10 191,40-14-219,-36 3 112,39-25-123,-42 19 201,24-27-190,-36 26 179,5-31-145,-18 28 246,0-35-280,-7 31 33,-6-37-89,1 38-5,-5-15-1,-2 17-39,3 9-352,-18-8 72,14 16-1226,-25 2 688,23 11-4128,-21 19 2269,25-7 2694,-6 12 0,16-20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5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 0 19955,'-8'100'241,"2"-16"-213,-1-62-40,1-2-21,-1 1-85,2-1-173,-2-1-291,1 0-416,-1-1-7487,-2 12 8485,4-11 0,-1 3 0,5-16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5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43 24547,'6'-26'-50,"-3"9"112,-8 31-18,0 3-4,-2 3-7,1 1-10,-1 2-1,2-1-16,-2 19 5,4-15 22,-1 29-44,3-33 0,1 11-51,0-18-397,2 4-39,-1-4-1525,2 8 36,-1-9 1987,-2 12 0,1-16 0,-1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6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0 21903,'8'87'17,"-2"-14"-106,-10-53-113,-1-1-196,1-2-279,1-2-493,0-1-819,1 0-963,1-2-4632,0-1 7584,0-2 0,1-4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6:39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36 25253,'2'-19'-28,"-1"4"34,-3 18 10,-1 2-4,-3 4-1,-1 2-6,-1 3-10,-1 2 16,0 2 56,-12 32-33,8-22 73,-11 40-68,17-43 151,-1 35-139,7-36 44,6 24-33,0-29 156,12 15-128,-7-17 173,17 14-190,-14-20 134,21 9-123,-17-13 145,27 1-178,-22-7 100,38-11-106,-37 3 50,20-13-50,-29 8 78,10-19-84,-13 12 107,9-28-107,-14 24 56,1-29-72,-7 28 27,-7-31-44,1 31 10,-14-34-27,10 36 6,-12-19-1,13 26-22,-11-10-28,12 14-381,-7-9 157,11 15-1574,-2-1 818,4 5-5131,-10 11-2397,5-2 8564,-6 8 0,9-10 0,2-2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6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10 20106,'-39'49'281,"0"-1"1,3-4 0,8-6-30,19-15-56,0 0-44,2-1-40,3 0-28,1-1-17,2-1-6,2-1 12,3-1 0,2-1 45,3-2 34,3-1 55,2-2 56,3-1 963,40-3-666,20-24-464,-4 7-421,-3-20 415,-46 11-1,-1 0 370,8-30-374,-16 19 100,5-45-146,-22 44 23,-16-35-68,4 39-100,-28-17 16,19 31-583,-31-2 197,30 11-3002,-25 9 818,30 0 2660,-13 10 0,24-10 0,-3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8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46 21685,'-12'-25'802,"2"5"-735,7 20-67,0 0-23,-1 1 18,-1 4 16,-2 3 11,-1 4-16,-2 2 5,-1 3 17,-5 11 191,-5 28-169,6-17 23,-2 35-56,14-47-12,6 27-16,2-33 78,17 18-5,-9-26 223,28 5-156,-19-14 174,38-16-242,-30 1 62,38-26-72,-39 19 178,23-21-111,-36 23 218,7-20-207,-19 20 235,-8-23-280,-4 20 90,-22-23-135,12 23 45,-31-18-67,25 23-23,-30-12 6,30 17-22,-23-4-28,30 10-125,-4-1-597,15 4 184,4 0-101,0 1-1205,4 5 534,1 0-517,3 4 1877,9 2 0,-9-6 0,5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8.4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1 22565,'1'53'123,"1"0"0,-2 36-78,-8-64-17,-1-2-17,1-3-50,-4 5-84,3-9-129,-2 4-225,5-11-245,0-1-4476,0-2 5198,1-2 0,1-2 0,3-2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8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86 22369,'-29'64'185,"3"-9"-124,17-29-5,2 0-28,2-1 0,3-1 6,1-1-12,1-2 1,4-3 184,17 10-106,-6-17 123,22 7-123,-20-19-12,7-3-5,-6-3-17,-1-3 1,1-3-1,-1 0 0,0-2 84,5-10-50,-6 5 196,9-14-107,-13 14 370,4-20-409,-11 19 7,1-11 183,-11 3-223,2 10 117,-9-16-128,4 20 206,-17-17-290,12 19-12,-19-8-45,20 18-128,-9 1 11,13 5-892,-10 15 450,9-5-4274,-6 29 2027,11-23 2840,0 15 0,4-26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9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 22727,'16'53'-126,"-1"0"0,5 36-221,-37-67-247,-1-1-325,-1-2-536,1-2-775,0-1-761,3-4 2991,-1-1 0,8-5 0,1-2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19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59 17 26194,'-33'-12'180,"7"8"-102,26 26 17,0 1-11,1 2 6,2 1 16,0 0 180,7 41-241,-4-29-12,7 53-22,-8-59 23,6 29-45,-7-39-51,3 7-307,-5-16 16,0-4-2644,-1 0-2313,-4-6 5310,-2 1 0,0-3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0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 88 22375,'-8'-13'-45,"0"3"50,4 12 18,0 1 5,-3 3 5,1 2 18,-3 3 10,1 1 7,-3 3 55,-5 11 28,-7 24-134,6-13 16,-1 31-10,15-43 50,6 30-51,3-32 79,14 18-34,-8-27 415,23 7-264,-17-17 308,32-12-430,-26-3 72,37-32-101,-34 16 140,29-39-129,-37 35 29,10-15 185,-18 14-130,-5 8 241,-1-19-336,-8 23 57,-10-22-91,1 27-5,-21-17-28,15 21-17,-25-10-22,25 15-269,-19-2 67,25 8-1019,-8 12 616,14-3-2739,1 20 1125,4-12 2258,5 14 0,-2-21 0,1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0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1 19350,'18'48'-48,"0"1"1,9 31-172,-33-69-207,-1 2-324,-1-1-482,0-1-578,-2 1-368,1 0 2178,-2-1 0,5-5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1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1 26133,'-15'48'117,"3"-3"-105,9-18 16,1 2-23,-1 0 6,1 0 23,1 1-12,0-2 57,1 24-68,-1-21 23,2 35-23,0-41-62,2 21-10,-1-30-600,2 9 162,-3-17-3248,3 2 493,-2-7 3254,1 0 0,-2-3 0,1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22:28:21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158 1 21584,'1'55'25,"0"0"1,-4 37-66,-16-69-27,-2-3-101,0 0-95,0-1-174,2-3-240,2-2-354,2-3-638,5-4-6004,2-2 7673,4-2 0,2-3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8B3B-75E5-6B4E-A75B-3C81928709F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7152B-13E6-104E-BC07-2C515DE01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B226-AC80-BA47-8CB6-1BE6498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505A1-D496-EC48-AB0E-79BDD65C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A4F-6F1D-6D4A-BD48-347B23A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366-914F-0B49-95F4-22F2CE8E29FE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56F8-62B4-ED43-AE83-A0F7D58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8B83-8F2D-1D4D-970E-C054696A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931-FB92-A14F-A2B2-4CEF577A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EA670-300A-A345-AAC9-240443C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5C87-3B27-B740-891C-CBED85EE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A6AF-5FFE-0445-AA75-C71A2E051E93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8347-BF91-0B42-91F0-CCBB6D6A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DCB8-3E5C-9041-A7AE-513CBF91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BF775-0874-F746-87F0-2C19C6A1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6CD9-45C9-E346-9D49-96E31F3D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B15F-9F8F-4047-BF7F-DEFA46E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86A8-565A-A046-8FB2-22CC5315A58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6C8-D334-974B-A82D-F69AAE0C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FDF-935C-6743-891D-C4160C9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29D1-675A-FB4C-BF60-4E32D6BE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C197-CC3E-9441-9CB0-87D65A12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DAA-98D0-7845-92AD-24C13149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190E-A300-5447-976F-1365F184AEE9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43B5-3920-3C41-9F9F-ACBAADC2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2E7F-D493-4542-86A9-F90A3DF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9127-4D93-7B43-8E06-CC415AB9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24DD-B6FD-CC41-BAA0-37654473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CA73-795E-E449-9FA8-7824CC0C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6AE1-9286-2C45-A326-D998863F742B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2E69-2294-314F-AAF1-D0A36A8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D783-96A4-014B-AE4F-42AC6E94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509-4575-9843-8974-E8FF85C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6AED-4F50-0245-8F80-622F5258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BA4-3126-D74B-B02C-59D5D2E13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C34-6585-7C4B-86EB-F459D69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A9F7-5A73-2045-BAE6-84AB01B4040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0DA8-803F-FB48-BC47-9547935F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35422-E9C3-6B43-8DF1-4E9167B9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EB69-83D0-FA48-BFFF-EEF324C8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B860-FFEB-8F49-B897-5C964575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4B7FC-3E44-0148-B85A-77661153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580B7-C077-224F-BA40-F3760ADCD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8DB1-C06F-A246-92CE-1948852F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B5D9F-A35F-C346-BB08-4654F69B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FB5B-B9CE-6349-86CB-28B9C294403A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E0C2-3565-1645-893E-C5BACC38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25-4029-3B40-BC5A-6FBDE11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BE-97E6-0A4F-98EE-5D9C048A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8C2EB-3715-044E-9F74-54BD89AD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A8C2-DABC-DD49-A176-B6C7AD2E805B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3527-25BF-D345-8D5D-7B00A2F7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39A20-365A-7F4B-B217-401ACCC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D1777-1319-AC4E-9E13-C5EF238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63C3-3899-CC4B-95F1-6EBC55BA34A7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F860-8E40-8E4A-ADA1-0DF53A47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482E-3988-4D43-8FC3-3B4F6DF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E645-FD8C-704E-A5A9-41FCB0C3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B83D-F8A1-1D40-A498-E59A6E3C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E19E-69A9-2744-B1D0-66675B18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F031D-5617-D04B-B06F-E3688F0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A28E-D32D-F340-A01D-42BDE08FB9EA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9D5B-1682-B549-8E11-2B54A7A5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6CA9-B733-CB49-9EB1-8FBF68A7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C33B-D48D-304E-AFF6-B591D6C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AF70C-CE85-B44D-870C-99BFD863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705F-E4B3-CF4E-B88B-9293885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DA1E-4320-324D-99A2-EF507959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ECB0-07B6-8145-A09B-3370BD4D2EC6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7C44A-FD2B-4540-9849-EE95D129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E1C8-D895-6543-A52C-1F4797B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DE031-A004-5946-BE57-CEE6106B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3435-74C7-E643-AEA5-0CF0C932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DD25-09F9-4B44-B4B5-E5377A71E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F93-A4AF-3C42-BCAC-8E0DFB752775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A9CB-5B86-BF43-9E47-6D4FA3C3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Modern Robotics, Lynch and Park, Cambridge University Press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3E61-D3B2-7B4C-BAB5-6D34F34F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/>
              <a:t>Modern Robotics</a:t>
            </a:r>
            <a:r>
              <a:rPr lang="en-US" dirty="0"/>
              <a:t>, Lynch and Park,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0932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5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12" Type="http://schemas.openxmlformats.org/officeDocument/2006/relationships/image" Target="../media/image60.png"/><Relationship Id="rId16" Type="http://schemas.openxmlformats.org/officeDocument/2006/relationships/image" Target="../media/image12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20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40.xml"/><Relationship Id="rId102" Type="http://schemas.openxmlformats.org/officeDocument/2006/relationships/image" Target="../media/image55.png"/><Relationship Id="rId123" Type="http://schemas.openxmlformats.org/officeDocument/2006/relationships/customXml" Target="../ink/ink62.xml"/><Relationship Id="rId128" Type="http://schemas.openxmlformats.org/officeDocument/2006/relationships/image" Target="../media/image68.png"/><Relationship Id="rId5" Type="http://schemas.openxmlformats.org/officeDocument/2006/relationships/customXml" Target="../ink/ink3.xml"/><Relationship Id="rId90" Type="http://schemas.openxmlformats.org/officeDocument/2006/relationships/image" Target="../media/image49.png"/><Relationship Id="rId95" Type="http://schemas.openxmlformats.org/officeDocument/2006/relationships/customXml" Target="../ink/ink48.xml"/><Relationship Id="rId22" Type="http://schemas.openxmlformats.org/officeDocument/2006/relationships/image" Target="../media/image15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18" Type="http://schemas.openxmlformats.org/officeDocument/2006/relationships/image" Target="../media/image63.png"/><Relationship Id="rId80" Type="http://schemas.openxmlformats.org/officeDocument/2006/relationships/image" Target="../media/image44.png"/><Relationship Id="rId85" Type="http://schemas.openxmlformats.org/officeDocument/2006/relationships/customXml" Target="../ink/ink43.xml"/><Relationship Id="rId12" Type="http://schemas.openxmlformats.org/officeDocument/2006/relationships/image" Target="../media/image10.png"/><Relationship Id="rId17" Type="http://schemas.openxmlformats.org/officeDocument/2006/relationships/customXml" Target="../ink/ink9.xml"/><Relationship Id="rId33" Type="http://schemas.openxmlformats.org/officeDocument/2006/relationships/customXml" Target="../ink/ink17.xml"/><Relationship Id="rId38" Type="http://schemas.openxmlformats.org/officeDocument/2006/relationships/image" Target="../media/image23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08" Type="http://schemas.openxmlformats.org/officeDocument/2006/relationships/image" Target="../media/image58.png"/><Relationship Id="rId124" Type="http://schemas.openxmlformats.org/officeDocument/2006/relationships/image" Target="../media/image66.png"/><Relationship Id="rId129" Type="http://schemas.openxmlformats.org/officeDocument/2006/relationships/customXml" Target="../ink/ink65.xml"/><Relationship Id="rId54" Type="http://schemas.openxmlformats.org/officeDocument/2006/relationships/image" Target="../media/image31.png"/><Relationship Id="rId70" Type="http://schemas.openxmlformats.org/officeDocument/2006/relationships/image" Target="../media/image39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23" Type="http://schemas.openxmlformats.org/officeDocument/2006/relationships/customXml" Target="../ink/ink12.xml"/><Relationship Id="rId28" Type="http://schemas.openxmlformats.org/officeDocument/2006/relationships/image" Target="../media/image18.png"/><Relationship Id="rId49" Type="http://schemas.openxmlformats.org/officeDocument/2006/relationships/customXml" Target="../ink/ink25.xml"/><Relationship Id="rId114" Type="http://schemas.openxmlformats.org/officeDocument/2006/relationships/image" Target="../media/image61.png"/><Relationship Id="rId119" Type="http://schemas.openxmlformats.org/officeDocument/2006/relationships/customXml" Target="../ink/ink60.xml"/><Relationship Id="rId44" Type="http://schemas.openxmlformats.org/officeDocument/2006/relationships/image" Target="../media/image26.png"/><Relationship Id="rId60" Type="http://schemas.openxmlformats.org/officeDocument/2006/relationships/image" Target="../media/image34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8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63.xml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50.png"/><Relationship Id="rId2" Type="http://schemas.openxmlformats.org/officeDocument/2006/relationships/image" Target="../media/image4.tiff"/><Relationship Id="rId29" Type="http://schemas.openxmlformats.org/officeDocument/2006/relationships/customXml" Target="../ink/ink15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3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110" Type="http://schemas.openxmlformats.org/officeDocument/2006/relationships/image" Target="../media/image59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61" Type="http://schemas.openxmlformats.org/officeDocument/2006/relationships/customXml" Target="../ink/ink31.xml"/><Relationship Id="rId82" Type="http://schemas.openxmlformats.org/officeDocument/2006/relationships/image" Target="../media/image45.png"/><Relationship Id="rId19" Type="http://schemas.openxmlformats.org/officeDocument/2006/relationships/customXml" Target="../ink/ink10.xml"/><Relationship Id="rId14" Type="http://schemas.openxmlformats.org/officeDocument/2006/relationships/image" Target="../media/image11.png"/><Relationship Id="rId30" Type="http://schemas.openxmlformats.org/officeDocument/2006/relationships/image" Target="../media/image19.png"/><Relationship Id="rId35" Type="http://schemas.openxmlformats.org/officeDocument/2006/relationships/customXml" Target="../ink/ink18.xml"/><Relationship Id="rId56" Type="http://schemas.openxmlformats.org/officeDocument/2006/relationships/image" Target="../media/image32.png"/><Relationship Id="rId77" Type="http://schemas.openxmlformats.org/officeDocument/2006/relationships/customXml" Target="../ink/ink39.xml"/><Relationship Id="rId100" Type="http://schemas.openxmlformats.org/officeDocument/2006/relationships/image" Target="../media/image54.png"/><Relationship Id="rId105" Type="http://schemas.openxmlformats.org/officeDocument/2006/relationships/customXml" Target="../ink/ink53.xml"/><Relationship Id="rId126" Type="http://schemas.openxmlformats.org/officeDocument/2006/relationships/image" Target="../media/image67.png"/><Relationship Id="rId8" Type="http://schemas.openxmlformats.org/officeDocument/2006/relationships/image" Target="../media/image8.png"/><Relationship Id="rId51" Type="http://schemas.openxmlformats.org/officeDocument/2006/relationships/customXml" Target="../ink/ink26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3.png"/><Relationship Id="rId121" Type="http://schemas.openxmlformats.org/officeDocument/2006/relationships/customXml" Target="../ink/ink61.xml"/><Relationship Id="rId3" Type="http://schemas.openxmlformats.org/officeDocument/2006/relationships/customXml" Target="../ink/ink2.xml"/><Relationship Id="rId25" Type="http://schemas.openxmlformats.org/officeDocument/2006/relationships/customXml" Target="../ink/ink13.xml"/><Relationship Id="rId46" Type="http://schemas.openxmlformats.org/officeDocument/2006/relationships/image" Target="../media/image27.png"/><Relationship Id="rId67" Type="http://schemas.openxmlformats.org/officeDocument/2006/relationships/customXml" Target="../ink/ink34.xml"/><Relationship Id="rId116" Type="http://schemas.openxmlformats.org/officeDocument/2006/relationships/image" Target="../media/image62.png"/><Relationship Id="rId20" Type="http://schemas.openxmlformats.org/officeDocument/2006/relationships/image" Target="../media/image14.png"/><Relationship Id="rId41" Type="http://schemas.openxmlformats.org/officeDocument/2006/relationships/customXml" Target="../ink/ink21.xml"/><Relationship Id="rId62" Type="http://schemas.openxmlformats.org/officeDocument/2006/relationships/image" Target="../media/image35.png"/><Relationship Id="rId83" Type="http://schemas.openxmlformats.org/officeDocument/2006/relationships/customXml" Target="../ink/ink42.xml"/><Relationship Id="rId88" Type="http://schemas.openxmlformats.org/officeDocument/2006/relationships/image" Target="../media/image48.png"/><Relationship Id="rId111" Type="http://schemas.openxmlformats.org/officeDocument/2006/relationships/customXml" Target="../ink/ink56.xml"/><Relationship Id="rId132" Type="http://schemas.openxmlformats.org/officeDocument/2006/relationships/image" Target="../media/image70.png"/><Relationship Id="rId15" Type="http://schemas.openxmlformats.org/officeDocument/2006/relationships/customXml" Target="../ink/ink8.xml"/><Relationship Id="rId36" Type="http://schemas.openxmlformats.org/officeDocument/2006/relationships/image" Target="../media/image22.png"/><Relationship Id="rId57" Type="http://schemas.openxmlformats.org/officeDocument/2006/relationships/customXml" Target="../ink/ink29.xml"/><Relationship Id="rId106" Type="http://schemas.openxmlformats.org/officeDocument/2006/relationships/image" Target="../media/image57.png"/><Relationship Id="rId127" Type="http://schemas.openxmlformats.org/officeDocument/2006/relationships/customXml" Target="../ink/ink64.xml"/><Relationship Id="rId10" Type="http://schemas.openxmlformats.org/officeDocument/2006/relationships/image" Target="../media/image9.png"/><Relationship Id="rId31" Type="http://schemas.openxmlformats.org/officeDocument/2006/relationships/customXml" Target="../ink/ink16.xml"/><Relationship Id="rId52" Type="http://schemas.openxmlformats.org/officeDocument/2006/relationships/image" Target="../media/image30.png"/><Relationship Id="rId73" Type="http://schemas.openxmlformats.org/officeDocument/2006/relationships/customXml" Target="../ink/ink37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26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png"/><Relationship Id="rId21" Type="http://schemas.openxmlformats.org/officeDocument/2006/relationships/image" Target="../media/image83.png"/><Relationship Id="rId42" Type="http://schemas.openxmlformats.org/officeDocument/2006/relationships/customXml" Target="../ink/ink86.xml"/><Relationship Id="rId63" Type="http://schemas.openxmlformats.org/officeDocument/2006/relationships/image" Target="../media/image104.png"/><Relationship Id="rId84" Type="http://schemas.openxmlformats.org/officeDocument/2006/relationships/customXml" Target="../ink/ink107.xml"/><Relationship Id="rId138" Type="http://schemas.openxmlformats.org/officeDocument/2006/relationships/customXml" Target="../ink/ink134.xml"/><Relationship Id="rId159" Type="http://schemas.openxmlformats.org/officeDocument/2006/relationships/image" Target="../media/image152.png"/><Relationship Id="rId170" Type="http://schemas.openxmlformats.org/officeDocument/2006/relationships/customXml" Target="../ink/ink150.xml"/><Relationship Id="rId107" Type="http://schemas.openxmlformats.org/officeDocument/2006/relationships/image" Target="../media/image126.png"/><Relationship Id="rId11" Type="http://schemas.openxmlformats.org/officeDocument/2006/relationships/image" Target="../media/image78.png"/><Relationship Id="rId32" Type="http://schemas.openxmlformats.org/officeDocument/2006/relationships/customXml" Target="../ink/ink81.xml"/><Relationship Id="rId53" Type="http://schemas.openxmlformats.org/officeDocument/2006/relationships/image" Target="../media/image99.png"/><Relationship Id="rId74" Type="http://schemas.openxmlformats.org/officeDocument/2006/relationships/customXml" Target="../ink/ink102.xml"/><Relationship Id="rId128" Type="http://schemas.openxmlformats.org/officeDocument/2006/relationships/customXml" Target="../ink/ink129.xml"/><Relationship Id="rId149" Type="http://schemas.openxmlformats.org/officeDocument/2006/relationships/image" Target="../media/image147.png"/><Relationship Id="rId5" Type="http://schemas.openxmlformats.org/officeDocument/2006/relationships/image" Target="../media/image75.png"/><Relationship Id="rId95" Type="http://schemas.openxmlformats.org/officeDocument/2006/relationships/image" Target="../media/image120.png"/><Relationship Id="rId160" Type="http://schemas.openxmlformats.org/officeDocument/2006/relationships/customXml" Target="../ink/ink145.xml"/><Relationship Id="rId181" Type="http://schemas.openxmlformats.org/officeDocument/2006/relationships/image" Target="../media/image163.png"/><Relationship Id="rId22" Type="http://schemas.openxmlformats.org/officeDocument/2006/relationships/customXml" Target="../ink/ink76.xml"/><Relationship Id="rId43" Type="http://schemas.openxmlformats.org/officeDocument/2006/relationships/image" Target="../media/image94.png"/><Relationship Id="rId64" Type="http://schemas.openxmlformats.org/officeDocument/2006/relationships/customXml" Target="../ink/ink97.xml"/><Relationship Id="rId118" Type="http://schemas.openxmlformats.org/officeDocument/2006/relationships/customXml" Target="../ink/ink124.xml"/><Relationship Id="rId139" Type="http://schemas.openxmlformats.org/officeDocument/2006/relationships/image" Target="../media/image142.png"/><Relationship Id="rId85" Type="http://schemas.openxmlformats.org/officeDocument/2006/relationships/image" Target="../media/image115.png"/><Relationship Id="rId150" Type="http://schemas.openxmlformats.org/officeDocument/2006/relationships/customXml" Target="../ink/ink140.xml"/><Relationship Id="rId171" Type="http://schemas.openxmlformats.org/officeDocument/2006/relationships/image" Target="../media/image158.png"/><Relationship Id="rId12" Type="http://schemas.openxmlformats.org/officeDocument/2006/relationships/customXml" Target="../ink/ink71.xml"/><Relationship Id="rId33" Type="http://schemas.openxmlformats.org/officeDocument/2006/relationships/image" Target="../media/image89.png"/><Relationship Id="rId108" Type="http://schemas.openxmlformats.org/officeDocument/2006/relationships/customXml" Target="../ink/ink119.xml"/><Relationship Id="rId129" Type="http://schemas.openxmlformats.org/officeDocument/2006/relationships/image" Target="../media/image137.png"/><Relationship Id="rId54" Type="http://schemas.openxmlformats.org/officeDocument/2006/relationships/customXml" Target="../ink/ink92.xml"/><Relationship Id="rId75" Type="http://schemas.openxmlformats.org/officeDocument/2006/relationships/image" Target="../media/image110.png"/><Relationship Id="rId96" Type="http://schemas.openxmlformats.org/officeDocument/2006/relationships/customXml" Target="../ink/ink113.xml"/><Relationship Id="rId140" Type="http://schemas.openxmlformats.org/officeDocument/2006/relationships/customXml" Target="../ink/ink135.xml"/><Relationship Id="rId161" Type="http://schemas.openxmlformats.org/officeDocument/2006/relationships/image" Target="../media/image153.png"/><Relationship Id="rId6" Type="http://schemas.openxmlformats.org/officeDocument/2006/relationships/customXml" Target="../ink/ink68.xml"/><Relationship Id="rId23" Type="http://schemas.openxmlformats.org/officeDocument/2006/relationships/image" Target="../media/image84.png"/><Relationship Id="rId119" Type="http://schemas.openxmlformats.org/officeDocument/2006/relationships/image" Target="../media/image132.png"/><Relationship Id="rId44" Type="http://schemas.openxmlformats.org/officeDocument/2006/relationships/customXml" Target="../ink/ink87.xml"/><Relationship Id="rId60" Type="http://schemas.openxmlformats.org/officeDocument/2006/relationships/customXml" Target="../ink/ink95.xml"/><Relationship Id="rId65" Type="http://schemas.openxmlformats.org/officeDocument/2006/relationships/image" Target="../media/image105.png"/><Relationship Id="rId81" Type="http://schemas.openxmlformats.org/officeDocument/2006/relationships/image" Target="../media/image113.png"/><Relationship Id="rId86" Type="http://schemas.openxmlformats.org/officeDocument/2006/relationships/customXml" Target="../ink/ink108.xml"/><Relationship Id="rId130" Type="http://schemas.openxmlformats.org/officeDocument/2006/relationships/customXml" Target="../ink/ink130.xml"/><Relationship Id="rId135" Type="http://schemas.openxmlformats.org/officeDocument/2006/relationships/image" Target="../media/image140.png"/><Relationship Id="rId151" Type="http://schemas.openxmlformats.org/officeDocument/2006/relationships/image" Target="../media/image148.png"/><Relationship Id="rId156" Type="http://schemas.openxmlformats.org/officeDocument/2006/relationships/customXml" Target="../ink/ink143.xml"/><Relationship Id="rId177" Type="http://schemas.openxmlformats.org/officeDocument/2006/relationships/image" Target="../media/image161.png"/><Relationship Id="rId172" Type="http://schemas.openxmlformats.org/officeDocument/2006/relationships/customXml" Target="../ink/ink151.xml"/><Relationship Id="rId13" Type="http://schemas.openxmlformats.org/officeDocument/2006/relationships/image" Target="../media/image79.png"/><Relationship Id="rId18" Type="http://schemas.openxmlformats.org/officeDocument/2006/relationships/customXml" Target="../ink/ink74.xml"/><Relationship Id="rId39" Type="http://schemas.openxmlformats.org/officeDocument/2006/relationships/image" Target="../media/image92.png"/><Relationship Id="rId109" Type="http://schemas.openxmlformats.org/officeDocument/2006/relationships/image" Target="../media/image127.png"/><Relationship Id="rId34" Type="http://schemas.openxmlformats.org/officeDocument/2006/relationships/customXml" Target="../ink/ink82.xml"/><Relationship Id="rId50" Type="http://schemas.openxmlformats.org/officeDocument/2006/relationships/customXml" Target="../ink/ink90.xml"/><Relationship Id="rId55" Type="http://schemas.openxmlformats.org/officeDocument/2006/relationships/image" Target="../media/image100.png"/><Relationship Id="rId76" Type="http://schemas.openxmlformats.org/officeDocument/2006/relationships/customXml" Target="../ink/ink103.xml"/><Relationship Id="rId97" Type="http://schemas.openxmlformats.org/officeDocument/2006/relationships/image" Target="../media/image121.png"/><Relationship Id="rId104" Type="http://schemas.openxmlformats.org/officeDocument/2006/relationships/customXml" Target="../ink/ink117.xml"/><Relationship Id="rId120" Type="http://schemas.openxmlformats.org/officeDocument/2006/relationships/customXml" Target="../ink/ink125.xml"/><Relationship Id="rId125" Type="http://schemas.openxmlformats.org/officeDocument/2006/relationships/image" Target="../media/image135.png"/><Relationship Id="rId141" Type="http://schemas.openxmlformats.org/officeDocument/2006/relationships/image" Target="../media/image143.png"/><Relationship Id="rId146" Type="http://schemas.openxmlformats.org/officeDocument/2006/relationships/customXml" Target="../ink/ink138.xml"/><Relationship Id="rId167" Type="http://schemas.openxmlformats.org/officeDocument/2006/relationships/image" Target="../media/image156.png"/><Relationship Id="rId7" Type="http://schemas.openxmlformats.org/officeDocument/2006/relationships/image" Target="../media/image76.png"/><Relationship Id="rId71" Type="http://schemas.openxmlformats.org/officeDocument/2006/relationships/image" Target="../media/image108.png"/><Relationship Id="rId92" Type="http://schemas.openxmlformats.org/officeDocument/2006/relationships/customXml" Target="../ink/ink111.xml"/><Relationship Id="rId162" Type="http://schemas.openxmlformats.org/officeDocument/2006/relationships/customXml" Target="../ink/ink146.xml"/><Relationship Id="rId2" Type="http://schemas.openxmlformats.org/officeDocument/2006/relationships/image" Target="../media/image6.tiff"/><Relationship Id="rId29" Type="http://schemas.openxmlformats.org/officeDocument/2006/relationships/image" Target="../media/image87.png"/><Relationship Id="rId24" Type="http://schemas.openxmlformats.org/officeDocument/2006/relationships/customXml" Target="../ink/ink77.xml"/><Relationship Id="rId40" Type="http://schemas.openxmlformats.org/officeDocument/2006/relationships/customXml" Target="../ink/ink85.xml"/><Relationship Id="rId45" Type="http://schemas.openxmlformats.org/officeDocument/2006/relationships/image" Target="../media/image95.png"/><Relationship Id="rId66" Type="http://schemas.openxmlformats.org/officeDocument/2006/relationships/customXml" Target="../ink/ink98.xml"/><Relationship Id="rId87" Type="http://schemas.openxmlformats.org/officeDocument/2006/relationships/image" Target="../media/image116.png"/><Relationship Id="rId110" Type="http://schemas.openxmlformats.org/officeDocument/2006/relationships/customXml" Target="../ink/ink120.xml"/><Relationship Id="rId115" Type="http://schemas.openxmlformats.org/officeDocument/2006/relationships/image" Target="../media/image130.png"/><Relationship Id="rId131" Type="http://schemas.openxmlformats.org/officeDocument/2006/relationships/image" Target="../media/image138.png"/><Relationship Id="rId136" Type="http://schemas.openxmlformats.org/officeDocument/2006/relationships/customXml" Target="../ink/ink133.xml"/><Relationship Id="rId157" Type="http://schemas.openxmlformats.org/officeDocument/2006/relationships/image" Target="../media/image151.png"/><Relationship Id="rId178" Type="http://schemas.openxmlformats.org/officeDocument/2006/relationships/customXml" Target="../ink/ink154.xml"/><Relationship Id="rId61" Type="http://schemas.openxmlformats.org/officeDocument/2006/relationships/image" Target="../media/image103.png"/><Relationship Id="rId82" Type="http://schemas.openxmlformats.org/officeDocument/2006/relationships/customXml" Target="../ink/ink106.xml"/><Relationship Id="rId152" Type="http://schemas.openxmlformats.org/officeDocument/2006/relationships/customXml" Target="../ink/ink141.xml"/><Relationship Id="rId173" Type="http://schemas.openxmlformats.org/officeDocument/2006/relationships/image" Target="../media/image159.png"/><Relationship Id="rId19" Type="http://schemas.openxmlformats.org/officeDocument/2006/relationships/image" Target="../media/image82.png"/><Relationship Id="rId14" Type="http://schemas.openxmlformats.org/officeDocument/2006/relationships/customXml" Target="../ink/ink72.xml"/><Relationship Id="rId30" Type="http://schemas.openxmlformats.org/officeDocument/2006/relationships/customXml" Target="../ink/ink80.xml"/><Relationship Id="rId35" Type="http://schemas.openxmlformats.org/officeDocument/2006/relationships/image" Target="../media/image90.png"/><Relationship Id="rId56" Type="http://schemas.openxmlformats.org/officeDocument/2006/relationships/customXml" Target="../ink/ink93.xml"/><Relationship Id="rId77" Type="http://schemas.openxmlformats.org/officeDocument/2006/relationships/image" Target="../media/image111.png"/><Relationship Id="rId100" Type="http://schemas.openxmlformats.org/officeDocument/2006/relationships/customXml" Target="../ink/ink115.xml"/><Relationship Id="rId105" Type="http://schemas.openxmlformats.org/officeDocument/2006/relationships/image" Target="../media/image125.png"/><Relationship Id="rId126" Type="http://schemas.openxmlformats.org/officeDocument/2006/relationships/customXml" Target="../ink/ink128.xml"/><Relationship Id="rId147" Type="http://schemas.openxmlformats.org/officeDocument/2006/relationships/image" Target="../media/image146.png"/><Relationship Id="rId168" Type="http://schemas.openxmlformats.org/officeDocument/2006/relationships/customXml" Target="../ink/ink149.xml"/><Relationship Id="rId8" Type="http://schemas.openxmlformats.org/officeDocument/2006/relationships/customXml" Target="../ink/ink69.xml"/><Relationship Id="rId51" Type="http://schemas.openxmlformats.org/officeDocument/2006/relationships/image" Target="../media/image98.png"/><Relationship Id="rId72" Type="http://schemas.openxmlformats.org/officeDocument/2006/relationships/customXml" Target="../ink/ink101.xml"/><Relationship Id="rId93" Type="http://schemas.openxmlformats.org/officeDocument/2006/relationships/image" Target="../media/image119.png"/><Relationship Id="rId98" Type="http://schemas.openxmlformats.org/officeDocument/2006/relationships/customXml" Target="../ink/ink114.xml"/><Relationship Id="rId121" Type="http://schemas.openxmlformats.org/officeDocument/2006/relationships/image" Target="../media/image133.png"/><Relationship Id="rId142" Type="http://schemas.openxmlformats.org/officeDocument/2006/relationships/customXml" Target="../ink/ink136.xml"/><Relationship Id="rId163" Type="http://schemas.openxmlformats.org/officeDocument/2006/relationships/image" Target="../media/image154.png"/><Relationship Id="rId3" Type="http://schemas.openxmlformats.org/officeDocument/2006/relationships/image" Target="../media/image71.png"/><Relationship Id="rId25" Type="http://schemas.openxmlformats.org/officeDocument/2006/relationships/image" Target="../media/image85.png"/><Relationship Id="rId46" Type="http://schemas.openxmlformats.org/officeDocument/2006/relationships/customXml" Target="../ink/ink88.xml"/><Relationship Id="rId67" Type="http://schemas.openxmlformats.org/officeDocument/2006/relationships/image" Target="../media/image106.png"/><Relationship Id="rId116" Type="http://schemas.openxmlformats.org/officeDocument/2006/relationships/customXml" Target="../ink/ink123.xml"/><Relationship Id="rId137" Type="http://schemas.openxmlformats.org/officeDocument/2006/relationships/image" Target="../media/image141.png"/><Relationship Id="rId158" Type="http://schemas.openxmlformats.org/officeDocument/2006/relationships/customXml" Target="../ink/ink144.xml"/><Relationship Id="rId20" Type="http://schemas.openxmlformats.org/officeDocument/2006/relationships/customXml" Target="../ink/ink75.xml"/><Relationship Id="rId41" Type="http://schemas.openxmlformats.org/officeDocument/2006/relationships/image" Target="../media/image93.png"/><Relationship Id="rId62" Type="http://schemas.openxmlformats.org/officeDocument/2006/relationships/customXml" Target="../ink/ink96.xml"/><Relationship Id="rId83" Type="http://schemas.openxmlformats.org/officeDocument/2006/relationships/image" Target="../media/image114.png"/><Relationship Id="rId88" Type="http://schemas.openxmlformats.org/officeDocument/2006/relationships/customXml" Target="../ink/ink109.xml"/><Relationship Id="rId111" Type="http://schemas.openxmlformats.org/officeDocument/2006/relationships/image" Target="../media/image128.png"/><Relationship Id="rId132" Type="http://schemas.openxmlformats.org/officeDocument/2006/relationships/customXml" Target="../ink/ink131.xml"/><Relationship Id="rId153" Type="http://schemas.openxmlformats.org/officeDocument/2006/relationships/image" Target="../media/image149.png"/><Relationship Id="rId174" Type="http://schemas.openxmlformats.org/officeDocument/2006/relationships/customXml" Target="../ink/ink152.xml"/><Relationship Id="rId179" Type="http://schemas.openxmlformats.org/officeDocument/2006/relationships/image" Target="../media/image162.png"/><Relationship Id="rId15" Type="http://schemas.openxmlformats.org/officeDocument/2006/relationships/image" Target="../media/image80.png"/><Relationship Id="rId36" Type="http://schemas.openxmlformats.org/officeDocument/2006/relationships/customXml" Target="../ink/ink83.xml"/><Relationship Id="rId57" Type="http://schemas.openxmlformats.org/officeDocument/2006/relationships/image" Target="../media/image101.png"/><Relationship Id="rId106" Type="http://schemas.openxmlformats.org/officeDocument/2006/relationships/customXml" Target="../ink/ink118.xml"/><Relationship Id="rId127" Type="http://schemas.openxmlformats.org/officeDocument/2006/relationships/image" Target="../media/image136.png"/><Relationship Id="rId10" Type="http://schemas.openxmlformats.org/officeDocument/2006/relationships/customXml" Target="../ink/ink70.xml"/><Relationship Id="rId31" Type="http://schemas.openxmlformats.org/officeDocument/2006/relationships/image" Target="../media/image88.png"/><Relationship Id="rId52" Type="http://schemas.openxmlformats.org/officeDocument/2006/relationships/customXml" Target="../ink/ink91.xml"/><Relationship Id="rId73" Type="http://schemas.openxmlformats.org/officeDocument/2006/relationships/image" Target="../media/image109.png"/><Relationship Id="rId78" Type="http://schemas.openxmlformats.org/officeDocument/2006/relationships/customXml" Target="../ink/ink104.xml"/><Relationship Id="rId94" Type="http://schemas.openxmlformats.org/officeDocument/2006/relationships/customXml" Target="../ink/ink112.xml"/><Relationship Id="rId99" Type="http://schemas.openxmlformats.org/officeDocument/2006/relationships/image" Target="../media/image122.png"/><Relationship Id="rId101" Type="http://schemas.openxmlformats.org/officeDocument/2006/relationships/image" Target="../media/image123.png"/><Relationship Id="rId122" Type="http://schemas.openxmlformats.org/officeDocument/2006/relationships/customXml" Target="../ink/ink126.xml"/><Relationship Id="rId143" Type="http://schemas.openxmlformats.org/officeDocument/2006/relationships/image" Target="../media/image144.png"/><Relationship Id="rId148" Type="http://schemas.openxmlformats.org/officeDocument/2006/relationships/customXml" Target="../ink/ink139.xml"/><Relationship Id="rId164" Type="http://schemas.openxmlformats.org/officeDocument/2006/relationships/customXml" Target="../ink/ink147.xml"/><Relationship Id="rId169" Type="http://schemas.openxmlformats.org/officeDocument/2006/relationships/image" Target="../media/image157.png"/><Relationship Id="rId4" Type="http://schemas.openxmlformats.org/officeDocument/2006/relationships/customXml" Target="../ink/ink67.xml"/><Relationship Id="rId9" Type="http://schemas.openxmlformats.org/officeDocument/2006/relationships/image" Target="../media/image77.png"/><Relationship Id="rId180" Type="http://schemas.openxmlformats.org/officeDocument/2006/relationships/customXml" Target="../ink/ink155.xml"/><Relationship Id="rId26" Type="http://schemas.openxmlformats.org/officeDocument/2006/relationships/customXml" Target="../ink/ink78.xml"/><Relationship Id="rId47" Type="http://schemas.openxmlformats.org/officeDocument/2006/relationships/image" Target="../media/image96.png"/><Relationship Id="rId68" Type="http://schemas.openxmlformats.org/officeDocument/2006/relationships/customXml" Target="../ink/ink99.xml"/><Relationship Id="rId89" Type="http://schemas.openxmlformats.org/officeDocument/2006/relationships/image" Target="../media/image117.png"/><Relationship Id="rId112" Type="http://schemas.openxmlformats.org/officeDocument/2006/relationships/customXml" Target="../ink/ink121.xml"/><Relationship Id="rId133" Type="http://schemas.openxmlformats.org/officeDocument/2006/relationships/image" Target="../media/image139.png"/><Relationship Id="rId154" Type="http://schemas.openxmlformats.org/officeDocument/2006/relationships/customXml" Target="../ink/ink142.xml"/><Relationship Id="rId175" Type="http://schemas.openxmlformats.org/officeDocument/2006/relationships/image" Target="../media/image160.png"/><Relationship Id="rId16" Type="http://schemas.openxmlformats.org/officeDocument/2006/relationships/customXml" Target="../ink/ink73.xml"/><Relationship Id="rId37" Type="http://schemas.openxmlformats.org/officeDocument/2006/relationships/image" Target="../media/image91.png"/><Relationship Id="rId58" Type="http://schemas.openxmlformats.org/officeDocument/2006/relationships/customXml" Target="../ink/ink94.xml"/><Relationship Id="rId79" Type="http://schemas.openxmlformats.org/officeDocument/2006/relationships/image" Target="../media/image112.png"/><Relationship Id="rId102" Type="http://schemas.openxmlformats.org/officeDocument/2006/relationships/customXml" Target="../ink/ink116.xml"/><Relationship Id="rId123" Type="http://schemas.openxmlformats.org/officeDocument/2006/relationships/image" Target="../media/image134.png"/><Relationship Id="rId144" Type="http://schemas.openxmlformats.org/officeDocument/2006/relationships/customXml" Target="../ink/ink137.xml"/><Relationship Id="rId90" Type="http://schemas.openxmlformats.org/officeDocument/2006/relationships/customXml" Target="../ink/ink110.xml"/><Relationship Id="rId165" Type="http://schemas.openxmlformats.org/officeDocument/2006/relationships/image" Target="../media/image155.png"/><Relationship Id="rId27" Type="http://schemas.openxmlformats.org/officeDocument/2006/relationships/image" Target="../media/image86.png"/><Relationship Id="rId48" Type="http://schemas.openxmlformats.org/officeDocument/2006/relationships/customXml" Target="../ink/ink89.xml"/><Relationship Id="rId69" Type="http://schemas.openxmlformats.org/officeDocument/2006/relationships/image" Target="../media/image107.png"/><Relationship Id="rId113" Type="http://schemas.openxmlformats.org/officeDocument/2006/relationships/image" Target="../media/image129.png"/><Relationship Id="rId134" Type="http://schemas.openxmlformats.org/officeDocument/2006/relationships/customXml" Target="../ink/ink132.xml"/><Relationship Id="rId80" Type="http://schemas.openxmlformats.org/officeDocument/2006/relationships/customXml" Target="../ink/ink105.xml"/><Relationship Id="rId155" Type="http://schemas.openxmlformats.org/officeDocument/2006/relationships/image" Target="../media/image150.png"/><Relationship Id="rId176" Type="http://schemas.openxmlformats.org/officeDocument/2006/relationships/customXml" Target="../ink/ink153.xml"/><Relationship Id="rId17" Type="http://schemas.openxmlformats.org/officeDocument/2006/relationships/image" Target="../media/image81.png"/><Relationship Id="rId38" Type="http://schemas.openxmlformats.org/officeDocument/2006/relationships/customXml" Target="../ink/ink84.xml"/><Relationship Id="rId59" Type="http://schemas.openxmlformats.org/officeDocument/2006/relationships/image" Target="../media/image102.png"/><Relationship Id="rId103" Type="http://schemas.openxmlformats.org/officeDocument/2006/relationships/image" Target="../media/image124.png"/><Relationship Id="rId124" Type="http://schemas.openxmlformats.org/officeDocument/2006/relationships/customXml" Target="../ink/ink127.xml"/><Relationship Id="rId70" Type="http://schemas.openxmlformats.org/officeDocument/2006/relationships/customXml" Target="../ink/ink100.xml"/><Relationship Id="rId91" Type="http://schemas.openxmlformats.org/officeDocument/2006/relationships/image" Target="../media/image118.png"/><Relationship Id="rId145" Type="http://schemas.openxmlformats.org/officeDocument/2006/relationships/image" Target="../media/image145.png"/><Relationship Id="rId166" Type="http://schemas.openxmlformats.org/officeDocument/2006/relationships/customXml" Target="../ink/ink148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9.xml"/><Relationship Id="rId49" Type="http://schemas.openxmlformats.org/officeDocument/2006/relationships/image" Target="../media/image97.png"/><Relationship Id="rId114" Type="http://schemas.openxmlformats.org/officeDocument/2006/relationships/customXml" Target="../ink/ink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BB643-F8CB-2D40-B4D0-EE26B78F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AD18B-E502-974A-B82C-B758AD05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CDE54-80E9-0446-8122-2EC1B914A7C7}"/>
              </a:ext>
            </a:extLst>
          </p:cNvPr>
          <p:cNvSpPr txBox="1"/>
          <p:nvPr/>
        </p:nvSpPr>
        <p:spPr>
          <a:xfrm>
            <a:off x="567559" y="536027"/>
            <a:ext cx="97641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2	Configuration Space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3 	Rigid-Body Motions</a:t>
            </a: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Chapter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	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Forward Kinematics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5	Velocity Kinematics and Statics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6	Inverse Kinematics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7	Kinematics of Closed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8	Dynamics of Open Chains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9 	Trajectory Generation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10	Motion Planning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11	Robot Control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12 	Grasping and Manipulation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Chapter 13	Wheeled Mobile Robots</a:t>
            </a:r>
          </a:p>
        </p:txBody>
      </p:sp>
    </p:spTree>
    <p:extLst>
      <p:ext uri="{BB962C8B-B14F-4D97-AF65-F5344CB8AC3E}">
        <p14:creationId xmlns:p14="http://schemas.microsoft.com/office/powerpoint/2010/main" val="37583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70077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kinematics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a serial chain: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configuration of the end-effector frame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home configuration 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screw axes for each joint at 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joint vector 𝜃,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14:cNvPr>
              <p14:cNvContentPartPr/>
              <p14:nvPr/>
            </p14:nvContentPartPr>
            <p14:xfrm>
              <a:off x="1126328" y="47338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C11C0C-FB4D-E74B-8C7F-AAA89896C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008" y="472955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B73E37-C7EE-A04A-AB2B-B65539AC5A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838" y="1375085"/>
            <a:ext cx="4316980" cy="35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of exponentials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in the space frame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expressed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747F9-D7E8-864D-BA55-8772ACF30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90" y="2264005"/>
            <a:ext cx="4024234" cy="493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536F3-14B7-4D43-B66E-1B7BC64104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90" y="4153325"/>
            <a:ext cx="4024234" cy="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59AB7-6B79-F046-849C-659BA6263097}"/>
              </a:ext>
            </a:extLst>
          </p:cNvPr>
          <p:cNvSpPr txBox="1"/>
          <p:nvPr/>
        </p:nvSpPr>
        <p:spPr>
          <a:xfrm>
            <a:off x="567558" y="536027"/>
            <a:ext cx="1124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concepts, symbols, and equations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24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Robot Description Format (URDF)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XML file describing the kinematics, inertial properties, and geometry of a tree-structured robot.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(kinematics)		the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(inertial properties)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051D4-6A89-4145-8569-6644170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2375F-95D8-B64C-9175-9AC99A9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39E7-7593-E843-8DDC-AE3EA23A1984}"/>
              </a:ext>
            </a:extLst>
          </p:cNvPr>
          <p:cNvSpPr txBox="1"/>
          <p:nvPr/>
        </p:nvSpPr>
        <p:spPr>
          <a:xfrm>
            <a:off x="567558" y="4316623"/>
            <a:ext cx="52453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&lt;joint name=“joint2” type=“revolute”&gt;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&lt;parent link=“link1”/&gt;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&lt;child link=“link2”/&gt;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&lt;origin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rpy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1.5708 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0.5 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&lt;axis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1 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&lt;limit lower=“-3.0” upper=“3.0”&gt;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&lt;/joint&gt;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68ECD-B0A1-924D-AD67-1D99CA9E92AF}"/>
              </a:ext>
            </a:extLst>
          </p:cNvPr>
          <p:cNvSpPr txBox="1"/>
          <p:nvPr/>
        </p:nvSpPr>
        <p:spPr>
          <a:xfrm>
            <a:off x="6089446" y="4302182"/>
            <a:ext cx="53687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&lt;link name=“link2”&gt;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&lt;inertial&gt;    </a:t>
            </a:r>
          </a:p>
          <a:p>
            <a:pPr algn="l"/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&lt;origin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rpy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 0 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xyz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=”0 0 0.5”&gt;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&lt;mass value=“2.25”&gt;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&lt;inertia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ixx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=“1.0”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ixz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iyy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=“2.0”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iyz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=“0”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izz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=“3.0”/&gt;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&lt;/inertial&gt;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&lt;/link&gt;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4375DE-E0B5-B743-811A-9581DB45D5EE}"/>
              </a:ext>
            </a:extLst>
          </p:cNvPr>
          <p:cNvGrpSpPr/>
          <p:nvPr/>
        </p:nvGrpSpPr>
        <p:grpSpPr>
          <a:xfrm>
            <a:off x="3251052" y="2700630"/>
            <a:ext cx="527709" cy="505097"/>
            <a:chOff x="2853813" y="2473234"/>
            <a:chExt cx="527709" cy="505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4804FD-C89E-0440-8A85-07FB70707AE8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C23AB2-A1B1-DB44-B8B6-46EC67980F1E}"/>
                </a:ext>
              </a:extLst>
            </p:cNvPr>
            <p:cNvSpPr txBox="1"/>
            <p:nvPr/>
          </p:nvSpPr>
          <p:spPr>
            <a:xfrm>
              <a:off x="2853813" y="249494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13573E-2B45-E743-974F-CD55A724E239}"/>
              </a:ext>
            </a:extLst>
          </p:cNvPr>
          <p:cNvGrpSpPr/>
          <p:nvPr/>
        </p:nvGrpSpPr>
        <p:grpSpPr>
          <a:xfrm>
            <a:off x="4129026" y="2699593"/>
            <a:ext cx="526106" cy="505097"/>
            <a:chOff x="2854614" y="2473234"/>
            <a:chExt cx="526106" cy="5050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56F914-F1CD-F842-9581-241D804584DB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B0F11-8076-B240-9824-F6155BFC9117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7ED348-1E56-E94A-9A3B-A7E04145E29B}"/>
              </a:ext>
            </a:extLst>
          </p:cNvPr>
          <p:cNvGrpSpPr/>
          <p:nvPr/>
        </p:nvGrpSpPr>
        <p:grpSpPr>
          <a:xfrm>
            <a:off x="4994894" y="2698038"/>
            <a:ext cx="526106" cy="505097"/>
            <a:chOff x="2854614" y="2473234"/>
            <a:chExt cx="526106" cy="50509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B7891B-CAE7-3B44-AA74-2CD24F6BB370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662C9D-E7B2-B845-9DD4-5A0231BA593F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AD6521-6B4B-3247-B63A-C69396AE299B}"/>
              </a:ext>
            </a:extLst>
          </p:cNvPr>
          <p:cNvGrpSpPr/>
          <p:nvPr/>
        </p:nvGrpSpPr>
        <p:grpSpPr>
          <a:xfrm>
            <a:off x="5860762" y="2335818"/>
            <a:ext cx="526106" cy="505097"/>
            <a:chOff x="2854614" y="2473234"/>
            <a:chExt cx="526106" cy="50509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4466D8A-FCF8-CE4F-B8BC-7A9CE936C108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F30C56-27AF-224A-9630-FD04B5363C84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6232C1-BD62-6C41-996A-9B60C43819E4}"/>
              </a:ext>
            </a:extLst>
          </p:cNvPr>
          <p:cNvGrpSpPr/>
          <p:nvPr/>
        </p:nvGrpSpPr>
        <p:grpSpPr>
          <a:xfrm>
            <a:off x="5860761" y="3030209"/>
            <a:ext cx="526106" cy="505097"/>
            <a:chOff x="2854614" y="2473234"/>
            <a:chExt cx="526106" cy="50509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527680-F80A-C045-9FA8-A0B17DBCABD0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B6CFD4-3C1A-B943-BEEA-42B2FC0972BB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D2924C-C3F6-464C-8BC1-6353DC91E6EA}"/>
              </a:ext>
            </a:extLst>
          </p:cNvPr>
          <p:cNvGrpSpPr/>
          <p:nvPr/>
        </p:nvGrpSpPr>
        <p:grpSpPr>
          <a:xfrm>
            <a:off x="6737933" y="3026961"/>
            <a:ext cx="526106" cy="505097"/>
            <a:chOff x="2854614" y="2473234"/>
            <a:chExt cx="526106" cy="50509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CC35C05-B787-F841-AF21-BFC744A0E6EC}"/>
                </a:ext>
              </a:extLst>
            </p:cNvPr>
            <p:cNvSpPr/>
            <p:nvPr/>
          </p:nvSpPr>
          <p:spPr>
            <a:xfrm>
              <a:off x="2865120" y="2473234"/>
              <a:ext cx="505097" cy="505097"/>
            </a:xfrm>
            <a:prstGeom prst="ellipse">
              <a:avLst/>
            </a:prstGeom>
            <a:solidFill>
              <a:srgbClr val="FFFFFF">
                <a:alpha val="9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480D62-78EE-A046-B271-47AFD87C13B9}"/>
                </a:ext>
              </a:extLst>
            </p:cNvPr>
            <p:cNvSpPr txBox="1"/>
            <p:nvPr/>
          </p:nvSpPr>
          <p:spPr>
            <a:xfrm>
              <a:off x="2854614" y="249494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L4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45E06DD-F010-4442-8B96-5F59BDAC31D7}"/>
              </a:ext>
            </a:extLst>
          </p:cNvPr>
          <p:cNvSpPr txBox="1"/>
          <p:nvPr/>
        </p:nvSpPr>
        <p:spPr>
          <a:xfrm>
            <a:off x="3735409" y="244862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0E385F-BC77-B045-83A1-CD1858A3EBE2}"/>
              </a:ext>
            </a:extLst>
          </p:cNvPr>
          <p:cNvSpPr txBox="1"/>
          <p:nvPr/>
        </p:nvSpPr>
        <p:spPr>
          <a:xfrm>
            <a:off x="4612050" y="2448628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9B5BAA-C9AD-C142-90C9-9F946EABF3B5}"/>
              </a:ext>
            </a:extLst>
          </p:cNvPr>
          <p:cNvSpPr txBox="1"/>
          <p:nvPr/>
        </p:nvSpPr>
        <p:spPr>
          <a:xfrm>
            <a:off x="5389748" y="319473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DF200F-0322-C342-BC60-EBEE2A03A17C}"/>
              </a:ext>
            </a:extLst>
          </p:cNvPr>
          <p:cNvSpPr txBox="1"/>
          <p:nvPr/>
        </p:nvSpPr>
        <p:spPr>
          <a:xfrm>
            <a:off x="6338262" y="328275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86725C-F4E3-B94C-B835-40BE541118DA}"/>
              </a:ext>
            </a:extLst>
          </p:cNvPr>
          <p:cNvSpPr txBox="1"/>
          <p:nvPr/>
        </p:nvSpPr>
        <p:spPr>
          <a:xfrm>
            <a:off x="5391358" y="222551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J5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4D289A-70B0-B946-B831-E929525699C3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3778761" y="2952141"/>
            <a:ext cx="350265" cy="10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69EEA4-9D9A-8B48-9175-2BBCBE506531}"/>
              </a:ext>
            </a:extLst>
          </p:cNvPr>
          <p:cNvCxnSpPr>
            <a:endCxn id="29" idx="1"/>
          </p:cNvCxnSpPr>
          <p:nvPr/>
        </p:nvCxnSpPr>
        <p:spPr>
          <a:xfrm>
            <a:off x="4655132" y="2950585"/>
            <a:ext cx="33976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D7D0FCB-035F-F94B-8F28-9DA32076CB8E}"/>
              </a:ext>
            </a:extLst>
          </p:cNvPr>
          <p:cNvCxnSpPr>
            <a:endCxn id="32" idx="1"/>
          </p:cNvCxnSpPr>
          <p:nvPr/>
        </p:nvCxnSpPr>
        <p:spPr>
          <a:xfrm flipV="1">
            <a:off x="5450589" y="2588366"/>
            <a:ext cx="410173" cy="2098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5ECFAE-6841-8D47-9BBE-781A88ACAA94}"/>
              </a:ext>
            </a:extLst>
          </p:cNvPr>
          <p:cNvCxnSpPr>
            <a:endCxn id="35" idx="1"/>
          </p:cNvCxnSpPr>
          <p:nvPr/>
        </p:nvCxnSpPr>
        <p:spPr>
          <a:xfrm>
            <a:off x="5484929" y="3083166"/>
            <a:ext cx="375832" cy="199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E9EEDB-19D9-3E46-8572-4CA8A267830D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6386867" y="3279509"/>
            <a:ext cx="351066" cy="32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9D621-A31B-F04E-9E91-CF1FA3CF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6D99-F411-0240-8E01-CB7F9C7B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65514-F1EB-C54B-9904-390B834E6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65" y="823784"/>
            <a:ext cx="6590714" cy="4328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284202-55C2-F54F-A09F-9B3B356E470E}"/>
              </a:ext>
            </a:extLst>
          </p:cNvPr>
          <p:cNvSpPr txBox="1"/>
          <p:nvPr/>
        </p:nvSpPr>
        <p:spPr>
          <a:xfrm>
            <a:off x="2529806" y="5292893"/>
            <a:ext cx="183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RRRP robot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0AC2DD-164B-5B4E-97DD-16BD403DD24F}"/>
                  </a:ext>
                </a:extLst>
              </p14:cNvPr>
              <p14:cNvContentPartPr/>
              <p14:nvPr/>
            </p14:nvContentPartPr>
            <p14:xfrm>
              <a:off x="7515745" y="805419"/>
              <a:ext cx="181800" cy="305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0AC2DD-164B-5B4E-97DD-16BD403DD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8185" y="797859"/>
                <a:ext cx="1969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0855DF-6B05-F847-ACE8-0F3EFD3EA0BC}"/>
                  </a:ext>
                </a:extLst>
              </p14:cNvPr>
              <p14:cNvContentPartPr/>
              <p14:nvPr/>
            </p14:nvContentPartPr>
            <p14:xfrm>
              <a:off x="7787905" y="876699"/>
              <a:ext cx="126720" cy="11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0855DF-6B05-F847-ACE8-0F3EFD3EA0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0323" y="869115"/>
                <a:ext cx="141883" cy="127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EE1D53-0BE0-7942-93A2-EDAE79B539BC}"/>
                  </a:ext>
                </a:extLst>
              </p14:cNvPr>
              <p14:cNvContentPartPr/>
              <p14:nvPr/>
            </p14:nvContentPartPr>
            <p14:xfrm>
              <a:off x="8154025" y="697059"/>
              <a:ext cx="524520" cy="164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EE1D53-0BE0-7942-93A2-EDAE79B539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6470" y="689499"/>
                <a:ext cx="539270" cy="16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DFA026-C583-B74A-94FE-C78EF340AF74}"/>
                  </a:ext>
                </a:extLst>
              </p14:cNvPr>
              <p14:cNvContentPartPr/>
              <p14:nvPr/>
            </p14:nvContentPartPr>
            <p14:xfrm>
              <a:off x="8970505" y="865539"/>
              <a:ext cx="121680" cy="2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DFA026-C583-B74A-94FE-C78EF340AF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62945" y="857979"/>
                <a:ext cx="136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24AA79-9B91-E74A-9504-3631DA7A7769}"/>
                  </a:ext>
                </a:extLst>
              </p14:cNvPr>
              <p14:cNvContentPartPr/>
              <p14:nvPr/>
            </p14:nvContentPartPr>
            <p14:xfrm>
              <a:off x="9199105" y="748539"/>
              <a:ext cx="13680" cy="200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24AA79-9B91-E74A-9504-3631DA7A77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1545" y="740979"/>
                <a:ext cx="2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6FB5983-4157-5342-A539-6680D8E2D34A}"/>
                  </a:ext>
                </a:extLst>
              </p14:cNvPr>
              <p14:cNvContentPartPr/>
              <p14:nvPr/>
            </p14:nvContentPartPr>
            <p14:xfrm>
              <a:off x="9053665" y="1164339"/>
              <a:ext cx="130320" cy="17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6FB5983-4157-5342-A539-6680D8E2D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46105" y="1156779"/>
                <a:ext cx="145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C5FCAE-211B-5B43-BA1D-6FCCDA8399F9}"/>
                  </a:ext>
                </a:extLst>
              </p14:cNvPr>
              <p14:cNvContentPartPr/>
              <p14:nvPr/>
            </p14:nvContentPartPr>
            <p14:xfrm>
              <a:off x="9072745" y="1589859"/>
              <a:ext cx="124920" cy="169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C5FCAE-211B-5B43-BA1D-6FCCDA8399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65185" y="1582299"/>
                <a:ext cx="140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C0A0078-6B57-AE49-8836-2E074B3C1785}"/>
                  </a:ext>
                </a:extLst>
              </p14:cNvPr>
              <p14:cNvContentPartPr/>
              <p14:nvPr/>
            </p14:nvContentPartPr>
            <p14:xfrm>
              <a:off x="9063385" y="2012859"/>
              <a:ext cx="145080" cy="19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C0A0078-6B57-AE49-8836-2E074B3C178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55825" y="2005299"/>
                <a:ext cx="1602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FA7F38-FCFF-7A45-927B-388E692D902E}"/>
                  </a:ext>
                </a:extLst>
              </p14:cNvPr>
              <p14:cNvContentPartPr/>
              <p14:nvPr/>
            </p14:nvContentPartPr>
            <p14:xfrm>
              <a:off x="9667105" y="749979"/>
              <a:ext cx="139320" cy="16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FA7F38-FCFF-7A45-927B-388E692D90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59545" y="742419"/>
                <a:ext cx="154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173651-8912-EC40-9C0C-A6D8D7B88359}"/>
                  </a:ext>
                </a:extLst>
              </p14:cNvPr>
              <p14:cNvContentPartPr/>
              <p14:nvPr/>
            </p14:nvContentPartPr>
            <p14:xfrm>
              <a:off x="9671785" y="1123299"/>
              <a:ext cx="128160" cy="187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173651-8912-EC40-9C0C-A6D8D7B883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64225" y="1115739"/>
                <a:ext cx="143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B941F4-6616-AA4D-B2BF-2128E856CFCD}"/>
                  </a:ext>
                </a:extLst>
              </p14:cNvPr>
              <p14:cNvContentPartPr/>
              <p14:nvPr/>
            </p14:nvContentPartPr>
            <p14:xfrm>
              <a:off x="9592945" y="1669419"/>
              <a:ext cx="88200" cy="1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B941F4-6616-AA4D-B2BF-2128E856CF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85745" y="1661859"/>
                <a:ext cx="1033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375EB8E-30BD-434F-B36E-D064C0EF3EBA}"/>
                  </a:ext>
                </a:extLst>
              </p14:cNvPr>
              <p14:cNvContentPartPr/>
              <p14:nvPr/>
            </p14:nvContentPartPr>
            <p14:xfrm>
              <a:off x="9766465" y="1568619"/>
              <a:ext cx="27720" cy="203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375EB8E-30BD-434F-B36E-D064C0EF3EB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58905" y="1561059"/>
                <a:ext cx="424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66A171-2960-0549-A26D-70CDDC4103AE}"/>
                  </a:ext>
                </a:extLst>
              </p14:cNvPr>
              <p14:cNvContentPartPr/>
              <p14:nvPr/>
            </p14:nvContentPartPr>
            <p14:xfrm>
              <a:off x="9678985" y="2026899"/>
              <a:ext cx="157680" cy="157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66A171-2960-0549-A26D-70CDDC4103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71425" y="2019339"/>
                <a:ext cx="1724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198AE5-BCCE-9748-8E69-9BFD81EB10A8}"/>
                  </a:ext>
                </a:extLst>
              </p14:cNvPr>
              <p14:cNvContentPartPr/>
              <p14:nvPr/>
            </p14:nvContentPartPr>
            <p14:xfrm>
              <a:off x="10215745" y="565299"/>
              <a:ext cx="632160" cy="1667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198AE5-BCCE-9748-8E69-9BFD81EB10A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08181" y="558099"/>
                <a:ext cx="647289" cy="16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86ACA1-7D86-7D4D-B676-467C5B961623}"/>
                  </a:ext>
                </a:extLst>
              </p14:cNvPr>
              <p14:cNvContentPartPr/>
              <p14:nvPr/>
            </p14:nvContentPartPr>
            <p14:xfrm>
              <a:off x="7914625" y="2784339"/>
              <a:ext cx="97200" cy="455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86ACA1-7D86-7D4D-B676-467C5B9616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07065" y="2776779"/>
                <a:ext cx="111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3C18FC0-B8F8-0D4E-96E6-2CD93D5A3653}"/>
                  </a:ext>
                </a:extLst>
              </p14:cNvPr>
              <p14:cNvContentPartPr/>
              <p14:nvPr/>
            </p14:nvContentPartPr>
            <p14:xfrm>
              <a:off x="7622305" y="3031299"/>
              <a:ext cx="137160" cy="98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3C18FC0-B8F8-0D4E-96E6-2CD93D5A36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14745" y="3023739"/>
                <a:ext cx="152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8359970-83D0-0544-A64D-6F845F95A934}"/>
                  </a:ext>
                </a:extLst>
              </p14:cNvPr>
              <p14:cNvContentPartPr/>
              <p14:nvPr/>
            </p14:nvContentPartPr>
            <p14:xfrm>
              <a:off x="7165105" y="2807379"/>
              <a:ext cx="368640" cy="450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8359970-83D0-0544-A64D-6F845F95A93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57905" y="2799825"/>
                <a:ext cx="383760" cy="465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501DCC-A1F3-774E-9FCB-8BAF0CF40DC2}"/>
                  </a:ext>
                </a:extLst>
              </p14:cNvPr>
              <p14:cNvContentPartPr/>
              <p14:nvPr/>
            </p14:nvContentPartPr>
            <p14:xfrm>
              <a:off x="8080225" y="2896659"/>
              <a:ext cx="114840" cy="156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501DCC-A1F3-774E-9FCB-8BAF0CF40D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72665" y="2889099"/>
                <a:ext cx="129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476F481-19C9-8540-9945-38788DE16CDB}"/>
                  </a:ext>
                </a:extLst>
              </p14:cNvPr>
              <p14:cNvContentPartPr/>
              <p14:nvPr/>
            </p14:nvContentPartPr>
            <p14:xfrm>
              <a:off x="8274985" y="3050379"/>
              <a:ext cx="25560" cy="113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476F481-19C9-8540-9945-38788DE16CD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67425" y="3042819"/>
                <a:ext cx="40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9C86644-95CD-F744-9CCB-D011366E60D3}"/>
                  </a:ext>
                </a:extLst>
              </p14:cNvPr>
              <p14:cNvContentPartPr/>
              <p14:nvPr/>
            </p14:nvContentPartPr>
            <p14:xfrm>
              <a:off x="9306025" y="2791179"/>
              <a:ext cx="78120" cy="161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9C86644-95CD-F744-9CCB-D011366E60D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8465" y="2783619"/>
                <a:ext cx="932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D0492A7-22D7-B341-9369-0851770BDA63}"/>
                  </a:ext>
                </a:extLst>
              </p14:cNvPr>
              <p14:cNvContentPartPr/>
              <p14:nvPr/>
            </p14:nvContentPartPr>
            <p14:xfrm>
              <a:off x="9473065" y="2940219"/>
              <a:ext cx="42120" cy="113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D0492A7-22D7-B341-9369-0851770BDA6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65505" y="2932659"/>
                <a:ext cx="57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7F3AD03-6DC2-A945-A67E-F7E6563941F3}"/>
                  </a:ext>
                </a:extLst>
              </p14:cNvPr>
              <p14:cNvContentPartPr/>
              <p14:nvPr/>
            </p14:nvContentPartPr>
            <p14:xfrm>
              <a:off x="9619225" y="2663019"/>
              <a:ext cx="361800" cy="361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7F3AD03-6DC2-A945-A67E-F7E6563941F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11673" y="2655459"/>
                <a:ext cx="376905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4833607-7722-AA40-915A-CC461C311FA4}"/>
                  </a:ext>
                </a:extLst>
              </p14:cNvPr>
              <p14:cNvContentPartPr/>
              <p14:nvPr/>
            </p14:nvContentPartPr>
            <p14:xfrm>
              <a:off x="8985265" y="2864979"/>
              <a:ext cx="182880" cy="216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4833607-7722-AA40-915A-CC461C311FA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977690" y="2857432"/>
                <a:ext cx="198030" cy="23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2ECB32-423F-2D4C-A4D1-CDA82FDF7B94}"/>
                  </a:ext>
                </a:extLst>
              </p14:cNvPr>
              <p14:cNvContentPartPr/>
              <p14:nvPr/>
            </p14:nvContentPartPr>
            <p14:xfrm>
              <a:off x="8773945" y="2811699"/>
              <a:ext cx="118080" cy="338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2ECB32-423F-2D4C-A4D1-CDA82FDF7B9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66385" y="2804131"/>
                <a:ext cx="133200" cy="35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F887BAF-6952-AA4D-9027-E572C7E91FD6}"/>
                  </a:ext>
                </a:extLst>
              </p14:cNvPr>
              <p14:cNvContentPartPr/>
              <p14:nvPr/>
            </p14:nvContentPartPr>
            <p14:xfrm>
              <a:off x="8394505" y="2849139"/>
              <a:ext cx="241200" cy="295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F887BAF-6952-AA4D-9027-E572C7E91FD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386956" y="2841570"/>
                <a:ext cx="256297" cy="310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81C01B-1D0C-284B-9F0F-A834DAB5BD09}"/>
                  </a:ext>
                </a:extLst>
              </p14:cNvPr>
              <p14:cNvContentPartPr/>
              <p14:nvPr/>
            </p14:nvContentPartPr>
            <p14:xfrm>
              <a:off x="7779985" y="3557619"/>
              <a:ext cx="72720" cy="14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81C01B-1D0C-284B-9F0F-A834DAB5BD0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72425" y="3550059"/>
                <a:ext cx="87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8469D07-53B9-694F-9E81-5144B6AF3684}"/>
                  </a:ext>
                </a:extLst>
              </p14:cNvPr>
              <p14:cNvContentPartPr/>
              <p14:nvPr/>
            </p14:nvContentPartPr>
            <p14:xfrm>
              <a:off x="7760545" y="3644379"/>
              <a:ext cx="122760" cy="29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8469D07-53B9-694F-9E81-5144B6AF368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52985" y="3636819"/>
                <a:ext cx="137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8658240-5A4D-8A4B-AC46-B01D60445D5C}"/>
                  </a:ext>
                </a:extLst>
              </p14:cNvPr>
              <p14:cNvContentPartPr/>
              <p14:nvPr/>
            </p14:nvContentPartPr>
            <p14:xfrm>
              <a:off x="8088505" y="3399939"/>
              <a:ext cx="91800" cy="321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8658240-5A4D-8A4B-AC46-B01D60445D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80945" y="3392379"/>
                <a:ext cx="1069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FD6EB6D-8E64-684C-BE67-4170ADA51382}"/>
                  </a:ext>
                </a:extLst>
              </p14:cNvPr>
              <p14:cNvContentPartPr/>
              <p14:nvPr/>
            </p14:nvContentPartPr>
            <p14:xfrm>
              <a:off x="7180945" y="3391299"/>
              <a:ext cx="455760" cy="377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FD6EB6D-8E64-684C-BE67-4170ADA5138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73385" y="3383739"/>
                <a:ext cx="4708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889F469-0842-C448-B9CD-1A3775C2FE30}"/>
                  </a:ext>
                </a:extLst>
              </p14:cNvPr>
              <p14:cNvContentPartPr/>
              <p14:nvPr/>
            </p14:nvContentPartPr>
            <p14:xfrm>
              <a:off x="9033505" y="3331899"/>
              <a:ext cx="13320" cy="230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889F469-0842-C448-B9CD-1A3775C2FE3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025945" y="3324339"/>
                <a:ext cx="28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2A182E0-5343-CB48-9DDF-6166FFD4A775}"/>
                  </a:ext>
                </a:extLst>
              </p14:cNvPr>
              <p14:cNvContentPartPr/>
              <p14:nvPr/>
            </p14:nvContentPartPr>
            <p14:xfrm>
              <a:off x="8672785" y="3386619"/>
              <a:ext cx="207360" cy="285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2A182E0-5343-CB48-9DDF-6166FFD4A77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65225" y="3379069"/>
                <a:ext cx="222480" cy="30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500767B-BDF8-CA4A-875F-614AEF9A8388}"/>
                  </a:ext>
                </a:extLst>
              </p14:cNvPr>
              <p14:cNvContentPartPr/>
              <p14:nvPr/>
            </p14:nvContentPartPr>
            <p14:xfrm>
              <a:off x="8334025" y="3419739"/>
              <a:ext cx="218880" cy="250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500767B-BDF8-CA4A-875F-614AEF9A838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26477" y="3412179"/>
                <a:ext cx="233975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3DA0F39-C75D-E64A-8744-00F6F004A279}"/>
                  </a:ext>
                </a:extLst>
              </p14:cNvPr>
              <p14:cNvContentPartPr/>
              <p14:nvPr/>
            </p14:nvContentPartPr>
            <p14:xfrm>
              <a:off x="9113785" y="3562659"/>
              <a:ext cx="45000" cy="105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3DA0F39-C75D-E64A-8744-00F6F004A27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106225" y="3555459"/>
                <a:ext cx="60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9129A01-1E5A-2D4A-9AC6-D86D07C5408F}"/>
                  </a:ext>
                </a:extLst>
              </p14:cNvPr>
              <p14:cNvContentPartPr/>
              <p14:nvPr/>
            </p14:nvContentPartPr>
            <p14:xfrm>
              <a:off x="9362545" y="3321819"/>
              <a:ext cx="143280" cy="191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9129A01-1E5A-2D4A-9AC6-D86D07C5408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355345" y="3314259"/>
                <a:ext cx="158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DFD35DD-788B-F646-A006-4444E4C14555}"/>
                  </a:ext>
                </a:extLst>
              </p14:cNvPr>
              <p14:cNvContentPartPr/>
              <p14:nvPr/>
            </p14:nvContentPartPr>
            <p14:xfrm>
              <a:off x="9602665" y="3523419"/>
              <a:ext cx="22320" cy="85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DFD35DD-788B-F646-A006-4444E4C1455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595105" y="3515859"/>
                <a:ext cx="374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222E815-A01E-5B4C-8F8D-76BBADEC451C}"/>
                  </a:ext>
                </a:extLst>
              </p14:cNvPr>
              <p14:cNvContentPartPr/>
              <p14:nvPr/>
            </p14:nvContentPartPr>
            <p14:xfrm>
              <a:off x="7212625" y="3905739"/>
              <a:ext cx="222480" cy="429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222E815-A01E-5B4C-8F8D-76BBADEC451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205065" y="3898179"/>
                <a:ext cx="2376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F7422D3-71C8-2544-834C-C72D8975CDA7}"/>
                  </a:ext>
                </a:extLst>
              </p14:cNvPr>
              <p14:cNvContentPartPr/>
              <p14:nvPr/>
            </p14:nvContentPartPr>
            <p14:xfrm>
              <a:off x="7504225" y="4183659"/>
              <a:ext cx="90000" cy="16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F7422D3-71C8-2544-834C-C72D8975CDA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96665" y="4176099"/>
                <a:ext cx="104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64C6CA4-5024-A146-A0BD-B55A9491E0F7}"/>
                  </a:ext>
                </a:extLst>
              </p14:cNvPr>
              <p14:cNvContentPartPr/>
              <p14:nvPr/>
            </p14:nvContentPartPr>
            <p14:xfrm>
              <a:off x="7740745" y="4075299"/>
              <a:ext cx="151200" cy="25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64C6CA4-5024-A146-A0BD-B55A9491E0F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33185" y="4067739"/>
                <a:ext cx="166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8C5E8E5-7215-744D-9541-D755988201CD}"/>
                  </a:ext>
                </a:extLst>
              </p14:cNvPr>
              <p14:cNvContentPartPr/>
              <p14:nvPr/>
            </p14:nvContentPartPr>
            <p14:xfrm>
              <a:off x="7795825" y="4164219"/>
              <a:ext cx="139320" cy="30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8C5E8E5-7215-744D-9541-D755988201C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88265" y="4156659"/>
                <a:ext cx="154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082E792-6852-9A46-8435-521C61782EE8}"/>
                  </a:ext>
                </a:extLst>
              </p14:cNvPr>
              <p14:cNvContentPartPr/>
              <p14:nvPr/>
            </p14:nvContentPartPr>
            <p14:xfrm>
              <a:off x="10348945" y="3200139"/>
              <a:ext cx="245160" cy="344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082E792-6852-9A46-8435-521C61782EE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341385" y="3192579"/>
                <a:ext cx="2599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F778413-E4EE-444D-B18C-4D8EF23E2D5E}"/>
                  </a:ext>
                </a:extLst>
              </p14:cNvPr>
              <p14:cNvContentPartPr/>
              <p14:nvPr/>
            </p14:nvContentPartPr>
            <p14:xfrm>
              <a:off x="10038625" y="3291219"/>
              <a:ext cx="181080" cy="286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F778413-E4EE-444D-B18C-4D8EF23E2D5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031050" y="3283668"/>
                <a:ext cx="196230" cy="30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B95480E-0092-0B4A-A466-245BA8D21313}"/>
                  </a:ext>
                </a:extLst>
              </p14:cNvPr>
              <p14:cNvContentPartPr/>
              <p14:nvPr/>
            </p14:nvContentPartPr>
            <p14:xfrm>
              <a:off x="9766465" y="3302019"/>
              <a:ext cx="207000" cy="205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B95480E-0092-0B4A-A466-245BA8D2131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758905" y="3294459"/>
                <a:ext cx="222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9A60748-8C00-CA44-8F5F-7CB7DA1BB222}"/>
                  </a:ext>
                </a:extLst>
              </p14:cNvPr>
              <p14:cNvContentPartPr/>
              <p14:nvPr/>
            </p14:nvContentPartPr>
            <p14:xfrm>
              <a:off x="8137825" y="3921219"/>
              <a:ext cx="83880" cy="310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9A60748-8C00-CA44-8F5F-7CB7DA1BB22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130265" y="3913659"/>
                <a:ext cx="990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C20D386-F6E4-7144-AC35-62D919B5FB7D}"/>
                  </a:ext>
                </a:extLst>
              </p14:cNvPr>
              <p14:cNvContentPartPr/>
              <p14:nvPr/>
            </p14:nvContentPartPr>
            <p14:xfrm>
              <a:off x="9051145" y="3865779"/>
              <a:ext cx="117000" cy="370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C20D386-F6E4-7144-AC35-62D919B5FB7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43585" y="3858219"/>
                <a:ext cx="131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175ABC4-9223-454F-A6E9-E7A8F11EDAC6}"/>
                  </a:ext>
                </a:extLst>
              </p14:cNvPr>
              <p14:cNvContentPartPr/>
              <p14:nvPr/>
            </p14:nvContentPartPr>
            <p14:xfrm>
              <a:off x="8646865" y="3909699"/>
              <a:ext cx="216360" cy="293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175ABC4-9223-454F-A6E9-E7A8F11EDAC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639305" y="3902130"/>
                <a:ext cx="231480" cy="308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687E33E-2E6E-DE41-A6CF-07094336C102}"/>
                  </a:ext>
                </a:extLst>
              </p14:cNvPr>
              <p14:cNvContentPartPr/>
              <p14:nvPr/>
            </p14:nvContentPartPr>
            <p14:xfrm>
              <a:off x="8308465" y="3973779"/>
              <a:ext cx="228600" cy="276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687E33E-2E6E-DE41-A6CF-07094336C10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300905" y="3966219"/>
                <a:ext cx="243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DAA4F6C-4509-D644-B641-0ED262B83CD6}"/>
                  </a:ext>
                </a:extLst>
              </p14:cNvPr>
              <p14:cNvContentPartPr/>
              <p14:nvPr/>
            </p14:nvContentPartPr>
            <p14:xfrm>
              <a:off x="9754225" y="3852099"/>
              <a:ext cx="124200" cy="42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DAA4F6C-4509-D644-B641-0ED262B83CD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46665" y="3844539"/>
                <a:ext cx="139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86A6454-F698-5D4B-A9F1-6992AB6E0050}"/>
                  </a:ext>
                </a:extLst>
              </p14:cNvPr>
              <p14:cNvContentPartPr/>
              <p14:nvPr/>
            </p14:nvContentPartPr>
            <p14:xfrm>
              <a:off x="9947905" y="3758859"/>
              <a:ext cx="20160" cy="2217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86A6454-F698-5D4B-A9F1-6992AB6E005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940345" y="3751299"/>
                <a:ext cx="35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E964B38-FFBE-EC40-AD6A-9C6723F48583}"/>
                  </a:ext>
                </a:extLst>
              </p14:cNvPr>
              <p14:cNvContentPartPr/>
              <p14:nvPr/>
            </p14:nvContentPartPr>
            <p14:xfrm>
              <a:off x="10054825" y="3731859"/>
              <a:ext cx="216720" cy="345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E964B38-FFBE-EC40-AD6A-9C6723F4858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047265" y="3724307"/>
                <a:ext cx="231840" cy="36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CCB47C-48D3-244F-BD9C-480F237EB563}"/>
                  </a:ext>
                </a:extLst>
              </p14:cNvPr>
              <p14:cNvContentPartPr/>
              <p14:nvPr/>
            </p14:nvContentPartPr>
            <p14:xfrm>
              <a:off x="9349585" y="3832659"/>
              <a:ext cx="236520" cy="275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CCB47C-48D3-244F-BD9C-480F237EB56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339505" y="3822592"/>
                <a:ext cx="254160" cy="2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550B882-E696-6B46-B525-556BFE55C213}"/>
                  </a:ext>
                </a:extLst>
              </p14:cNvPr>
              <p14:cNvContentPartPr/>
              <p14:nvPr/>
            </p14:nvContentPartPr>
            <p14:xfrm>
              <a:off x="10400065" y="3610179"/>
              <a:ext cx="353520" cy="470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550B882-E696-6B46-B525-556BFE55C21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392505" y="3602619"/>
                <a:ext cx="36864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ADDFBE3-0481-D048-8784-777CAB8C16BE}"/>
                  </a:ext>
                </a:extLst>
              </p14:cNvPr>
              <p14:cNvContentPartPr/>
              <p14:nvPr/>
            </p14:nvContentPartPr>
            <p14:xfrm>
              <a:off x="7149625" y="4506939"/>
              <a:ext cx="307440" cy="453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ADDFBE3-0481-D048-8784-777CAB8C16B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2065" y="4499379"/>
                <a:ext cx="3225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40B83B9-C0DB-F640-BDEA-68F2CC99B76A}"/>
                  </a:ext>
                </a:extLst>
              </p14:cNvPr>
              <p14:cNvContentPartPr/>
              <p14:nvPr/>
            </p14:nvContentPartPr>
            <p14:xfrm>
              <a:off x="7843345" y="4729779"/>
              <a:ext cx="124200" cy="39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40B83B9-C0DB-F640-BDEA-68F2CC99B76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35785" y="4722219"/>
                <a:ext cx="139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2837BB8-9EE6-EA48-A5B4-B4906DF0719A}"/>
                  </a:ext>
                </a:extLst>
              </p14:cNvPr>
              <p14:cNvContentPartPr/>
              <p14:nvPr/>
            </p14:nvContentPartPr>
            <p14:xfrm>
              <a:off x="7858825" y="4840299"/>
              <a:ext cx="138240" cy="16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2837BB8-9EE6-EA48-A5B4-B4906DF0719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851265" y="4832739"/>
                <a:ext cx="153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519D6A1-CF80-E048-B0FB-83FEF9D82A75}"/>
                  </a:ext>
                </a:extLst>
              </p14:cNvPr>
              <p14:cNvContentPartPr/>
              <p14:nvPr/>
            </p14:nvContentPartPr>
            <p14:xfrm>
              <a:off x="7528345" y="4800339"/>
              <a:ext cx="104400" cy="235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519D6A1-CF80-E048-B0FB-83FEF9D82A7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520785" y="4792779"/>
                <a:ext cx="119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54B1FD0-062C-224F-B170-361FCB492634}"/>
                  </a:ext>
                </a:extLst>
              </p14:cNvPr>
              <p14:cNvContentPartPr/>
              <p14:nvPr/>
            </p14:nvContentPartPr>
            <p14:xfrm>
              <a:off x="8146465" y="4549419"/>
              <a:ext cx="91800" cy="268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54B1FD0-062C-224F-B170-361FCB49263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139265" y="4541859"/>
                <a:ext cx="1069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C020D2F-8EC4-F24F-9CC9-F452EF170488}"/>
                  </a:ext>
                </a:extLst>
              </p14:cNvPr>
              <p14:cNvContentPartPr/>
              <p14:nvPr/>
            </p14:nvContentPartPr>
            <p14:xfrm>
              <a:off x="8338705" y="4567779"/>
              <a:ext cx="135360" cy="182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C020D2F-8EC4-F24F-9CC9-F452EF17048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331145" y="4560219"/>
                <a:ext cx="1504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8A33728-FE1C-B44E-8D9E-93810E7834B8}"/>
                  </a:ext>
                </a:extLst>
              </p14:cNvPr>
              <p14:cNvContentPartPr/>
              <p14:nvPr/>
            </p14:nvContentPartPr>
            <p14:xfrm>
              <a:off x="8551825" y="4705659"/>
              <a:ext cx="7200" cy="120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8A33728-FE1C-B44E-8D9E-93810E7834B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544265" y="4698459"/>
                <a:ext cx="21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E882891-D543-AD40-953A-4EB55D4D860B}"/>
                  </a:ext>
                </a:extLst>
              </p14:cNvPr>
              <p14:cNvContentPartPr/>
              <p14:nvPr/>
            </p14:nvContentPartPr>
            <p14:xfrm>
              <a:off x="9045385" y="4490379"/>
              <a:ext cx="211320" cy="330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E882891-D543-AD40-953A-4EB55D4D860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037825" y="4482819"/>
                <a:ext cx="2264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984E2B5-BC71-BB42-8FAC-68E73F8321D0}"/>
                  </a:ext>
                </a:extLst>
              </p14:cNvPr>
              <p14:cNvContentPartPr/>
              <p14:nvPr/>
            </p14:nvContentPartPr>
            <p14:xfrm>
              <a:off x="8668825" y="4529619"/>
              <a:ext cx="246960" cy="309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984E2B5-BC71-BB42-8FAC-68E73F8321D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661265" y="4522068"/>
                <a:ext cx="262080" cy="32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B963433-3487-544F-BF6E-AA59810E0FA5}"/>
                  </a:ext>
                </a:extLst>
              </p14:cNvPr>
              <p14:cNvContentPartPr/>
              <p14:nvPr/>
            </p14:nvContentPartPr>
            <p14:xfrm>
              <a:off x="9409345" y="4430979"/>
              <a:ext cx="141480" cy="157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B963433-3487-544F-BF6E-AA59810E0FA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401785" y="4423419"/>
                <a:ext cx="156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B4A2BB-8E34-EE44-8684-1D8110B893E6}"/>
                  </a:ext>
                </a:extLst>
              </p14:cNvPr>
              <p14:cNvContentPartPr/>
              <p14:nvPr/>
            </p14:nvContentPartPr>
            <p14:xfrm>
              <a:off x="9628945" y="4555899"/>
              <a:ext cx="65880" cy="142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B4A2BB-8E34-EE44-8684-1D8110B893E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621385" y="4548699"/>
                <a:ext cx="81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B34CD06-F566-264D-9883-4FF491503888}"/>
                  </a:ext>
                </a:extLst>
              </p14:cNvPr>
              <p14:cNvContentPartPr/>
              <p14:nvPr/>
            </p14:nvContentPartPr>
            <p14:xfrm>
              <a:off x="10222225" y="4382739"/>
              <a:ext cx="18360" cy="2246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B34CD06-F566-264D-9883-4FF49150388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214665" y="4375179"/>
                <a:ext cx="334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792CC9B-912B-9947-8F71-119F65A573EE}"/>
                  </a:ext>
                </a:extLst>
              </p14:cNvPr>
              <p14:cNvContentPartPr/>
              <p14:nvPr/>
            </p14:nvContentPartPr>
            <p14:xfrm>
              <a:off x="10342105" y="4295979"/>
              <a:ext cx="151920" cy="549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792CC9B-912B-9947-8F71-119F65A573E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334545" y="4288419"/>
                <a:ext cx="1670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5CD1A8-CA81-2049-B6A0-139E79A67BC4}"/>
                  </a:ext>
                </a:extLst>
              </p14:cNvPr>
              <p14:cNvContentPartPr/>
              <p14:nvPr/>
            </p14:nvContentPartPr>
            <p14:xfrm>
              <a:off x="9822985" y="4387419"/>
              <a:ext cx="219600" cy="277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5CD1A8-CA81-2049-B6A0-139E79A67BC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815437" y="4379859"/>
                <a:ext cx="234695" cy="2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94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23B192-2977-7F4B-B936-71237D1A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3158E-DF78-F648-B9CA-67C84906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FB8A0-B5C1-5B49-81CF-715CE9CC1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388" y="136524"/>
            <a:ext cx="7963148" cy="5603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69B35-E2EA-AD42-A882-E1659C2B4091}"/>
              </a:ext>
            </a:extLst>
          </p:cNvPr>
          <p:cNvSpPr txBox="1"/>
          <p:nvPr/>
        </p:nvSpPr>
        <p:spPr>
          <a:xfrm>
            <a:off x="3718560" y="5817587"/>
            <a:ext cx="505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Barrett Technology’s WAM 7R robot</a:t>
            </a:r>
          </a:p>
        </p:txBody>
      </p:sp>
    </p:spTree>
    <p:extLst>
      <p:ext uri="{BB962C8B-B14F-4D97-AF65-F5344CB8AC3E}">
        <p14:creationId xmlns:p14="http://schemas.microsoft.com/office/powerpoint/2010/main" val="346508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F33FFA-62DB-2242-93BF-1D690707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E616E-34D0-3345-A3ED-9B0C5E8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BFB58-637D-8C42-8C64-791A20B791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8" y="290309"/>
            <a:ext cx="4114800" cy="511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/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1, 3, 5, and 7 are aligned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</m:e>
                    </m:acc>
                  </m:oMath>
                </a14:m>
                <a:r>
                  <a:rPr lang="en-US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2, 4, and 6 are out of the page.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blipFill>
                <a:blip r:embed="rId3"/>
                <a:stretch>
                  <a:fillRect l="-1199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2EA6672-844F-DF4D-8AD8-8EB7342BA8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081" y="840332"/>
            <a:ext cx="3950244" cy="137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411CE-61AF-6748-9737-4F6BBF7CE5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447" y="3264973"/>
            <a:ext cx="4316161" cy="2761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7DD63-2740-B44B-A882-04D0997AE43E}"/>
              </a:ext>
            </a:extLst>
          </p:cNvPr>
          <p:cNvSpPr txBox="1"/>
          <p:nvPr/>
        </p:nvSpPr>
        <p:spPr>
          <a:xfrm>
            <a:off x="7372090" y="2803308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54160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F33FFA-62DB-2242-93BF-1D690707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Modern Robotics, Lynch and Park, Cambridge University Press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E616E-34D0-3345-A3ED-9B0C5E8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254-C25F-964A-84A6-27126C7DCE9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BFB58-637D-8C42-8C64-791A20B791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8" y="290309"/>
            <a:ext cx="4114800" cy="511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/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1, 3, 5, and 7 are aligned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</m:e>
                    </m:acc>
                  </m:oMath>
                </a14:m>
                <a:r>
                  <a:rPr lang="en-US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axes 2, 4, and 6 are out of the page.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4B299-21F8-DA46-916B-4524B5E50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2" y="5527777"/>
                <a:ext cx="5294591" cy="707886"/>
              </a:xfrm>
              <a:prstGeom prst="rect">
                <a:avLst/>
              </a:prstGeom>
              <a:blipFill>
                <a:blip r:embed="rId3"/>
                <a:stretch>
                  <a:fillRect l="-1199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D7DD63-2740-B44B-A882-04D0997AE43E}"/>
              </a:ext>
            </a:extLst>
          </p:cNvPr>
          <p:cNvSpPr txBox="1"/>
          <p:nvPr/>
        </p:nvSpPr>
        <p:spPr>
          <a:xfrm>
            <a:off x="7372090" y="67794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screw axes 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6A3E78-DBA0-CA40-81BD-1D53A1EAC721}"/>
                  </a:ext>
                </a:extLst>
              </p14:cNvPr>
              <p14:cNvContentPartPr/>
              <p14:nvPr/>
            </p14:nvContentPartPr>
            <p14:xfrm>
              <a:off x="6538705" y="1521099"/>
              <a:ext cx="16200" cy="12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6A3E78-DBA0-CA40-81BD-1D53A1EAC7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1145" y="1513539"/>
                <a:ext cx="313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A41418-70F5-9041-8C52-78D1ACC48010}"/>
                  </a:ext>
                </a:extLst>
              </p14:cNvPr>
              <p14:cNvContentPartPr/>
              <p14:nvPr/>
            </p14:nvContentPartPr>
            <p14:xfrm>
              <a:off x="6532585" y="1420659"/>
              <a:ext cx="2520" cy="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A41418-70F5-9041-8C52-78D1ACC480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5025" y="1413099"/>
                <a:ext cx="172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13BC72-5F23-9546-93E9-6D823E6F8C2F}"/>
                  </a:ext>
                </a:extLst>
              </p14:cNvPr>
              <p14:cNvContentPartPr/>
              <p14:nvPr/>
            </p14:nvContentPartPr>
            <p14:xfrm>
              <a:off x="7633825" y="1422459"/>
              <a:ext cx="239040" cy="1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13BC72-5F23-9546-93E9-6D823E6F8C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6265" y="1414899"/>
                <a:ext cx="254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DA3DF9-A64D-AF46-87D8-1955BFF2C423}"/>
                  </a:ext>
                </a:extLst>
              </p14:cNvPr>
              <p14:cNvContentPartPr/>
              <p14:nvPr/>
            </p14:nvContentPartPr>
            <p14:xfrm>
              <a:off x="7961425" y="1592019"/>
              <a:ext cx="10440" cy="9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DA3DF9-A64D-AF46-87D8-1955BFF2C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3865" y="1584459"/>
                <a:ext cx="25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01C8211-5359-4C42-A350-6E0521154088}"/>
                  </a:ext>
                </a:extLst>
              </p14:cNvPr>
              <p14:cNvContentPartPr/>
              <p14:nvPr/>
            </p14:nvContentPartPr>
            <p14:xfrm>
              <a:off x="9270025" y="1345059"/>
              <a:ext cx="143280" cy="230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01C8211-5359-4C42-A350-6E05211540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2465" y="1337859"/>
                <a:ext cx="158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7E90B2-F87C-EF44-A7BA-EAE7D9CEE156}"/>
                  </a:ext>
                </a:extLst>
              </p14:cNvPr>
              <p14:cNvContentPartPr/>
              <p14:nvPr/>
            </p14:nvContentPartPr>
            <p14:xfrm>
              <a:off x="9494305" y="1536939"/>
              <a:ext cx="13680" cy="120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7E90B2-F87C-EF44-A7BA-EAE7D9CEE1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86745" y="1529379"/>
                <a:ext cx="28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83124E-84D4-2845-86C1-F789ABBB8BF3}"/>
                  </a:ext>
                </a:extLst>
              </p14:cNvPr>
              <p14:cNvContentPartPr/>
              <p14:nvPr/>
            </p14:nvContentPartPr>
            <p14:xfrm>
              <a:off x="9498625" y="141093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83124E-84D4-2845-86C1-F789ABBB8B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1065" y="140337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7492DF-71CA-BD43-BB3B-7780606E9FA4}"/>
                  </a:ext>
                </a:extLst>
              </p14:cNvPr>
              <p14:cNvContentPartPr/>
              <p14:nvPr/>
            </p14:nvContentPartPr>
            <p14:xfrm>
              <a:off x="6491905" y="2002059"/>
              <a:ext cx="13320" cy="19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7492DF-71CA-BD43-BB3B-7780606E9F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84345" y="1994499"/>
                <a:ext cx="28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23019-F0AA-6443-8098-ED599C7D1F85}"/>
                  </a:ext>
                </a:extLst>
              </p14:cNvPr>
              <p14:cNvContentPartPr/>
              <p14:nvPr/>
            </p14:nvContentPartPr>
            <p14:xfrm>
              <a:off x="6400465" y="2500659"/>
              <a:ext cx="196920" cy="201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23019-F0AA-6443-8098-ED599C7D1F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93265" y="2493099"/>
                <a:ext cx="2120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646A8F8-1FE6-4E41-9A95-109EA2E494D1}"/>
                  </a:ext>
                </a:extLst>
              </p14:cNvPr>
              <p14:cNvContentPartPr/>
              <p14:nvPr/>
            </p14:nvContentPartPr>
            <p14:xfrm>
              <a:off x="6416305" y="2956779"/>
              <a:ext cx="140400" cy="25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646A8F8-1FE6-4E41-9A95-109EA2E494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08745" y="2949219"/>
                <a:ext cx="1555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7BF20B-C736-2E42-BC81-10DEBA54330E}"/>
                  </a:ext>
                </a:extLst>
              </p14:cNvPr>
              <p14:cNvContentPartPr/>
              <p14:nvPr/>
            </p14:nvContentPartPr>
            <p14:xfrm>
              <a:off x="6392905" y="3499659"/>
              <a:ext cx="158040" cy="272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7BF20B-C736-2E42-BC81-10DEBA5433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85345" y="3492099"/>
                <a:ext cx="1731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EA46BD-2D33-7C44-B170-599C6B365505}"/>
                  </a:ext>
                </a:extLst>
              </p14:cNvPr>
              <p14:cNvContentPartPr/>
              <p14:nvPr/>
            </p14:nvContentPartPr>
            <p14:xfrm>
              <a:off x="6378145" y="4563099"/>
              <a:ext cx="140400" cy="270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EA46BD-2D33-7C44-B170-599C6B3655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70585" y="4555539"/>
                <a:ext cx="155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15605C-9820-3A47-A406-4EB59B00DC17}"/>
                  </a:ext>
                </a:extLst>
              </p14:cNvPr>
              <p14:cNvContentPartPr/>
              <p14:nvPr/>
            </p14:nvContentPartPr>
            <p14:xfrm>
              <a:off x="6369145" y="5108859"/>
              <a:ext cx="169200" cy="27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15605C-9820-3A47-A406-4EB59B00DC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61585" y="5101299"/>
                <a:ext cx="1843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CAB6FE1-FC4A-9B42-B9C8-93601BF0A10C}"/>
                  </a:ext>
                </a:extLst>
              </p14:cNvPr>
              <p14:cNvContentPartPr/>
              <p14:nvPr/>
            </p14:nvContentPartPr>
            <p14:xfrm>
              <a:off x="6371665" y="3995019"/>
              <a:ext cx="234000" cy="333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CAB6FE1-FC4A-9B42-B9C8-93601BF0A1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105" y="3987459"/>
                <a:ext cx="2491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AD455A5-82CB-E24E-BF95-19B94DBBCAE0}"/>
                  </a:ext>
                </a:extLst>
              </p14:cNvPr>
              <p14:cNvContentPartPr/>
              <p14:nvPr/>
            </p14:nvContentPartPr>
            <p14:xfrm>
              <a:off x="7475785" y="1958499"/>
              <a:ext cx="138960" cy="17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AD455A5-82CB-E24E-BF95-19B94DBBCA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68225" y="1950939"/>
                <a:ext cx="154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61133D-73EF-B148-B8FE-883668CA02C9}"/>
                  </a:ext>
                </a:extLst>
              </p14:cNvPr>
              <p14:cNvContentPartPr/>
              <p14:nvPr/>
            </p14:nvContentPartPr>
            <p14:xfrm>
              <a:off x="7701145" y="2120139"/>
              <a:ext cx="15120" cy="104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61133D-73EF-B148-B8FE-883668CA02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93585" y="2112579"/>
                <a:ext cx="30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55C1F4D-7C2D-6947-8298-D6C0649501FB}"/>
                  </a:ext>
                </a:extLst>
              </p14:cNvPr>
              <p14:cNvContentPartPr/>
              <p14:nvPr/>
            </p14:nvContentPartPr>
            <p14:xfrm>
              <a:off x="7832185" y="1957059"/>
              <a:ext cx="106560" cy="177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55C1F4D-7C2D-6947-8298-D6C0649501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24985" y="1949499"/>
                <a:ext cx="121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816EED-D3FC-564B-8EBA-50BA901674C7}"/>
                  </a:ext>
                </a:extLst>
              </p14:cNvPr>
              <p14:cNvContentPartPr/>
              <p14:nvPr/>
            </p14:nvContentPartPr>
            <p14:xfrm>
              <a:off x="8021545" y="2135979"/>
              <a:ext cx="33120" cy="84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816EED-D3FC-564B-8EBA-50BA901674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13985" y="2128419"/>
                <a:ext cx="48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E738F5-ADAE-A340-8311-E002D703B8A7}"/>
                  </a:ext>
                </a:extLst>
              </p14:cNvPr>
              <p14:cNvContentPartPr/>
              <p14:nvPr/>
            </p14:nvContentPartPr>
            <p14:xfrm>
              <a:off x="8205865" y="1931139"/>
              <a:ext cx="26640" cy="25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E738F5-ADAE-A340-8311-E002D703B8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98305" y="1923579"/>
                <a:ext cx="414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EF1747-DE7B-BF47-A395-DA5642BF6761}"/>
                  </a:ext>
                </a:extLst>
              </p14:cNvPr>
              <p14:cNvContentPartPr/>
              <p14:nvPr/>
            </p14:nvContentPartPr>
            <p14:xfrm>
              <a:off x="7372825" y="2456019"/>
              <a:ext cx="166680" cy="193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EF1747-DE7B-BF47-A395-DA5642BF67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65265" y="2448459"/>
                <a:ext cx="181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8683674-AA42-6F42-A0F1-5F6D8FA1193E}"/>
                  </a:ext>
                </a:extLst>
              </p14:cNvPr>
              <p14:cNvContentPartPr/>
              <p14:nvPr/>
            </p14:nvContentPartPr>
            <p14:xfrm>
              <a:off x="7617265" y="2624859"/>
              <a:ext cx="29160" cy="14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8683674-AA42-6F42-A0F1-5F6D8FA119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09705" y="2617299"/>
                <a:ext cx="44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96B0449-0951-8F4F-8AF0-C3E4CE8453B9}"/>
                  </a:ext>
                </a:extLst>
              </p14:cNvPr>
              <p14:cNvContentPartPr/>
              <p14:nvPr/>
            </p14:nvContentPartPr>
            <p14:xfrm>
              <a:off x="7796905" y="2451699"/>
              <a:ext cx="18360" cy="154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96B0449-0951-8F4F-8AF0-C3E4CE8453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89345" y="2444139"/>
                <a:ext cx="33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90185A9-3308-F647-9308-F89A84FFF692}"/>
                  </a:ext>
                </a:extLst>
              </p14:cNvPr>
              <p14:cNvContentPartPr/>
              <p14:nvPr/>
            </p14:nvContentPartPr>
            <p14:xfrm>
              <a:off x="7934065" y="2624859"/>
              <a:ext cx="9000" cy="107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90185A9-3308-F647-9308-F89A84FFF6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26505" y="2617299"/>
                <a:ext cx="24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BBE585-59B9-8340-83AC-4A79CC8EB4A7}"/>
                  </a:ext>
                </a:extLst>
              </p14:cNvPr>
              <p14:cNvContentPartPr/>
              <p14:nvPr/>
            </p14:nvContentPartPr>
            <p14:xfrm>
              <a:off x="8095705" y="2487339"/>
              <a:ext cx="163080" cy="156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BBE585-59B9-8340-83AC-4A79CC8EB4A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88145" y="2479779"/>
                <a:ext cx="178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8A6CA74-CAB1-E94D-A5BD-89461610A84D}"/>
                  </a:ext>
                </a:extLst>
              </p14:cNvPr>
              <p14:cNvContentPartPr/>
              <p14:nvPr/>
            </p14:nvContentPartPr>
            <p14:xfrm>
              <a:off x="7341505" y="2986659"/>
              <a:ext cx="140040" cy="155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8A6CA74-CAB1-E94D-A5BD-89461610A8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34305" y="2979099"/>
                <a:ext cx="155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2F0546C-0538-8A42-9819-EBF1871F2410}"/>
                  </a:ext>
                </a:extLst>
              </p14:cNvPr>
              <p14:cNvContentPartPr/>
              <p14:nvPr/>
            </p14:nvContentPartPr>
            <p14:xfrm>
              <a:off x="7553545" y="3113379"/>
              <a:ext cx="31320" cy="127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2F0546C-0538-8A42-9819-EBF1871F24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45985" y="3105819"/>
                <a:ext cx="46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896F5ED-9803-1C44-9CDA-58AC91419A58}"/>
                  </a:ext>
                </a:extLst>
              </p14:cNvPr>
              <p14:cNvContentPartPr/>
              <p14:nvPr/>
            </p14:nvContentPartPr>
            <p14:xfrm>
              <a:off x="7711945" y="2964339"/>
              <a:ext cx="110880" cy="153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896F5ED-9803-1C44-9CDA-58AC91419A5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04385" y="2957139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6D591B6-B186-B341-9C2C-00526753D09B}"/>
                  </a:ext>
                </a:extLst>
              </p14:cNvPr>
              <p14:cNvContentPartPr/>
              <p14:nvPr/>
            </p14:nvContentPartPr>
            <p14:xfrm>
              <a:off x="7946665" y="3113379"/>
              <a:ext cx="49320" cy="116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6D591B6-B186-B341-9C2C-00526753D0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39105" y="3105819"/>
                <a:ext cx="64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7CA180-3F76-294A-AF89-19963A3B2700}"/>
                  </a:ext>
                </a:extLst>
              </p14:cNvPr>
              <p14:cNvContentPartPr/>
              <p14:nvPr/>
            </p14:nvContentPartPr>
            <p14:xfrm>
              <a:off x="8168785" y="2965779"/>
              <a:ext cx="24840" cy="18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7CA180-3F76-294A-AF89-19963A3B270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61225" y="2958219"/>
                <a:ext cx="399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36E6E0-A87E-A54A-9506-804244223971}"/>
                  </a:ext>
                </a:extLst>
              </p14:cNvPr>
              <p14:cNvContentPartPr/>
              <p14:nvPr/>
            </p14:nvContentPartPr>
            <p14:xfrm>
              <a:off x="7318825" y="3507579"/>
              <a:ext cx="137880" cy="175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36E6E0-A87E-A54A-9506-8042442239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11265" y="3500019"/>
                <a:ext cx="1530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7AB1FA-84C0-D940-95A2-C41650F298E2}"/>
                  </a:ext>
                </a:extLst>
              </p14:cNvPr>
              <p14:cNvContentPartPr/>
              <p14:nvPr/>
            </p14:nvContentPartPr>
            <p14:xfrm>
              <a:off x="7540945" y="3657339"/>
              <a:ext cx="25920" cy="97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7AB1FA-84C0-D940-95A2-C41650F298E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33385" y="3649779"/>
                <a:ext cx="410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AB76EB-0D55-8D47-B15C-C4AEF12EAB1D}"/>
                  </a:ext>
                </a:extLst>
              </p14:cNvPr>
              <p14:cNvContentPartPr/>
              <p14:nvPr/>
            </p14:nvContentPartPr>
            <p14:xfrm>
              <a:off x="7702585" y="3444579"/>
              <a:ext cx="14760" cy="19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AB76EB-0D55-8D47-B15C-C4AEF12EAB1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95385" y="3437019"/>
                <a:ext cx="29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14487A-F7D7-C647-945E-EDAC0E1D7019}"/>
                  </a:ext>
                </a:extLst>
              </p14:cNvPr>
              <p14:cNvContentPartPr/>
              <p14:nvPr/>
            </p14:nvContentPartPr>
            <p14:xfrm>
              <a:off x="7794385" y="3641499"/>
              <a:ext cx="57960" cy="122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14487A-F7D7-C647-945E-EDAC0E1D701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86825" y="3634299"/>
                <a:ext cx="7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E3FA290-CBE6-B846-9ED4-A1ABF78EE564}"/>
                  </a:ext>
                </a:extLst>
              </p14:cNvPr>
              <p14:cNvContentPartPr/>
              <p14:nvPr/>
            </p14:nvContentPartPr>
            <p14:xfrm>
              <a:off x="8033785" y="3487059"/>
              <a:ext cx="141480" cy="177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E3FA290-CBE6-B846-9ED4-A1ABF78EE5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26225" y="3479499"/>
                <a:ext cx="1566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2893297-1E9E-FA47-9705-ED63FE80CD64}"/>
                  </a:ext>
                </a:extLst>
              </p14:cNvPr>
              <p14:cNvContentPartPr/>
              <p14:nvPr/>
            </p14:nvContentPartPr>
            <p14:xfrm>
              <a:off x="7267345" y="4019499"/>
              <a:ext cx="207360" cy="187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2893297-1E9E-FA47-9705-ED63FE80CD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59785" y="4011939"/>
                <a:ext cx="2224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82A583-DFE5-0640-9967-AD1517795E25}"/>
                  </a:ext>
                </a:extLst>
              </p14:cNvPr>
              <p14:cNvContentPartPr/>
              <p14:nvPr/>
            </p14:nvContentPartPr>
            <p14:xfrm>
              <a:off x="7608625" y="4193379"/>
              <a:ext cx="37800" cy="118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82A583-DFE5-0640-9967-AD1517795E2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01065" y="4185819"/>
                <a:ext cx="52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498D434-2677-D040-AC50-1B630C3C67AE}"/>
                  </a:ext>
                </a:extLst>
              </p14:cNvPr>
              <p14:cNvContentPartPr/>
              <p14:nvPr/>
            </p14:nvContentPartPr>
            <p14:xfrm>
              <a:off x="7786465" y="3985299"/>
              <a:ext cx="96840" cy="191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498D434-2677-D040-AC50-1B630C3C67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78905" y="3977739"/>
                <a:ext cx="111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08D5FD1-0DC6-A74D-943B-9F1422FAAB9F}"/>
                  </a:ext>
                </a:extLst>
              </p14:cNvPr>
              <p14:cNvContentPartPr/>
              <p14:nvPr/>
            </p14:nvContentPartPr>
            <p14:xfrm>
              <a:off x="7959265" y="4146219"/>
              <a:ext cx="26280" cy="103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08D5FD1-0DC6-A74D-943B-9F1422FAAB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51705" y="4138659"/>
                <a:ext cx="410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E07B3A-AF7C-CD4A-A6AA-53647C853842}"/>
                  </a:ext>
                </a:extLst>
              </p14:cNvPr>
              <p14:cNvContentPartPr/>
              <p14:nvPr/>
            </p14:nvContentPartPr>
            <p14:xfrm>
              <a:off x="8194705" y="3936699"/>
              <a:ext cx="36360" cy="252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E07B3A-AF7C-CD4A-A6AA-53647C8538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87145" y="3929139"/>
                <a:ext cx="51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3BFE6E4-BA70-8A4E-AB17-883F6E5A9E58}"/>
                  </a:ext>
                </a:extLst>
              </p14:cNvPr>
              <p14:cNvContentPartPr/>
              <p14:nvPr/>
            </p14:nvContentPartPr>
            <p14:xfrm>
              <a:off x="7224505" y="4538619"/>
              <a:ext cx="157680" cy="171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3BFE6E4-BA70-8A4E-AB17-883F6E5A9E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16945" y="4531059"/>
                <a:ext cx="172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BDFBDD8-0D45-2844-AE26-C5305B9BF739}"/>
                  </a:ext>
                </a:extLst>
              </p14:cNvPr>
              <p14:cNvContentPartPr/>
              <p14:nvPr/>
            </p14:nvContentPartPr>
            <p14:xfrm>
              <a:off x="7459585" y="4698099"/>
              <a:ext cx="21240" cy="12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BDFBDD8-0D45-2844-AE26-C5305B9BF73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52025" y="4690539"/>
                <a:ext cx="36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6B1CA2C-EC8F-6942-9C68-8EF67253C564}"/>
                  </a:ext>
                </a:extLst>
              </p14:cNvPr>
              <p14:cNvContentPartPr/>
              <p14:nvPr/>
            </p14:nvContentPartPr>
            <p14:xfrm>
              <a:off x="7711945" y="4526379"/>
              <a:ext cx="21240" cy="169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6B1CA2C-EC8F-6942-9C68-8EF67253C56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04385" y="4518819"/>
                <a:ext cx="36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74F724A-75E7-C242-8BE2-9EF4BA6310AA}"/>
                  </a:ext>
                </a:extLst>
              </p14:cNvPr>
              <p14:cNvContentPartPr/>
              <p14:nvPr/>
            </p14:nvContentPartPr>
            <p14:xfrm>
              <a:off x="7820305" y="4705659"/>
              <a:ext cx="23040" cy="104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74F724A-75E7-C242-8BE2-9EF4BA6310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12745" y="4698459"/>
                <a:ext cx="37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936D654-6915-EB40-A151-AB13F3CA08D3}"/>
                  </a:ext>
                </a:extLst>
              </p14:cNvPr>
              <p14:cNvContentPartPr/>
              <p14:nvPr/>
            </p14:nvContentPartPr>
            <p14:xfrm>
              <a:off x="8015785" y="4541499"/>
              <a:ext cx="160920" cy="157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936D654-6915-EB40-A151-AB13F3CA08D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08225" y="4533939"/>
                <a:ext cx="176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0D5036-37B1-8E44-91A0-8EE85BADA3F3}"/>
                  </a:ext>
                </a:extLst>
              </p14:cNvPr>
              <p14:cNvContentPartPr/>
              <p14:nvPr/>
            </p14:nvContentPartPr>
            <p14:xfrm>
              <a:off x="7256185" y="5078979"/>
              <a:ext cx="127800" cy="172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0D5036-37B1-8E44-91A0-8EE85BADA3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48625" y="5071419"/>
                <a:ext cx="142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CE409B3-339E-4948-B3C5-50218108A179}"/>
                  </a:ext>
                </a:extLst>
              </p14:cNvPr>
              <p14:cNvContentPartPr/>
              <p14:nvPr/>
            </p14:nvContentPartPr>
            <p14:xfrm>
              <a:off x="7479025" y="5226219"/>
              <a:ext cx="33120" cy="112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CE409B3-339E-4948-B3C5-50218108A1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71465" y="5218659"/>
                <a:ext cx="48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1DB8993-5DB0-364A-9942-0D7B4845A4E0}"/>
                  </a:ext>
                </a:extLst>
              </p14:cNvPr>
              <p14:cNvContentPartPr/>
              <p14:nvPr/>
            </p14:nvContentPartPr>
            <p14:xfrm>
              <a:off x="7634185" y="5056299"/>
              <a:ext cx="144360" cy="164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1DB8993-5DB0-364A-9942-0D7B4845A4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26985" y="5049099"/>
                <a:ext cx="159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34DCDF8-20F4-834A-B898-52071E4AF58C}"/>
                  </a:ext>
                </a:extLst>
              </p14:cNvPr>
              <p14:cNvContentPartPr/>
              <p14:nvPr/>
            </p14:nvContentPartPr>
            <p14:xfrm>
              <a:off x="7858825" y="5194539"/>
              <a:ext cx="68760" cy="123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34DCDF8-20F4-834A-B898-52071E4AF58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51265" y="5186979"/>
                <a:ext cx="838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72F5748-6618-0E47-81F8-F4218945A3D2}"/>
                  </a:ext>
                </a:extLst>
              </p14:cNvPr>
              <p14:cNvContentPartPr/>
              <p14:nvPr/>
            </p14:nvContentPartPr>
            <p14:xfrm>
              <a:off x="8071945" y="5044779"/>
              <a:ext cx="34200" cy="226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72F5748-6618-0E47-81F8-F4218945A3D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64385" y="5037219"/>
                <a:ext cx="49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C4E969-11DA-2C4D-BC61-5E931395DDC2}"/>
                  </a:ext>
                </a:extLst>
              </p14:cNvPr>
              <p14:cNvContentPartPr/>
              <p14:nvPr/>
            </p14:nvContentPartPr>
            <p14:xfrm>
              <a:off x="8980585" y="1897659"/>
              <a:ext cx="101520" cy="177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C4E969-11DA-2C4D-BC61-5E931395DDC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73025" y="1890099"/>
                <a:ext cx="116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66EEF19-44AA-3C4C-B42E-658E6DF41AFF}"/>
                  </a:ext>
                </a:extLst>
              </p14:cNvPr>
              <p14:cNvContentPartPr/>
              <p14:nvPr/>
            </p14:nvContentPartPr>
            <p14:xfrm>
              <a:off x="9183265" y="2080899"/>
              <a:ext cx="23040" cy="10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66EEF19-44AA-3C4C-B42E-658E6DF41A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175705" y="2073339"/>
                <a:ext cx="37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866752F-6861-5B4B-B35A-CC66BF2C3F07}"/>
                  </a:ext>
                </a:extLst>
              </p14:cNvPr>
              <p14:cNvContentPartPr/>
              <p14:nvPr/>
            </p14:nvContentPartPr>
            <p14:xfrm>
              <a:off x="9346345" y="1903059"/>
              <a:ext cx="132840" cy="168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866752F-6861-5B4B-B35A-CC66BF2C3F0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38785" y="1895499"/>
                <a:ext cx="147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53D76C0-AB5A-7346-A9A3-5BF1842A18EA}"/>
                  </a:ext>
                </a:extLst>
              </p14:cNvPr>
              <p14:cNvContentPartPr/>
              <p14:nvPr/>
            </p14:nvContentPartPr>
            <p14:xfrm>
              <a:off x="9606265" y="2065059"/>
              <a:ext cx="26640" cy="8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53D76C0-AB5A-7346-A9A3-5BF1842A18E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98705" y="2057499"/>
                <a:ext cx="41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10D022-D115-7344-8CC6-167497FB5E2E}"/>
                  </a:ext>
                </a:extLst>
              </p14:cNvPr>
              <p14:cNvContentPartPr/>
              <p14:nvPr/>
            </p14:nvContentPartPr>
            <p14:xfrm>
              <a:off x="9788425" y="1907379"/>
              <a:ext cx="168480" cy="149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10D022-D115-7344-8CC6-167497FB5E2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80865" y="1899819"/>
                <a:ext cx="1836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E4C2D2F-92DC-A547-9DE3-B2E26DBC88C0}"/>
                  </a:ext>
                </a:extLst>
              </p14:cNvPr>
              <p14:cNvContentPartPr/>
              <p14:nvPr/>
            </p14:nvContentPartPr>
            <p14:xfrm>
              <a:off x="8953585" y="2403099"/>
              <a:ext cx="116640" cy="171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E4C2D2F-92DC-A547-9DE3-B2E26DBC88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943505" y="2393019"/>
                <a:ext cx="1368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712B01-3E39-1547-908C-0487705AF63F}"/>
                  </a:ext>
                </a:extLst>
              </p14:cNvPr>
              <p14:cNvContentPartPr/>
              <p14:nvPr/>
            </p14:nvContentPartPr>
            <p14:xfrm>
              <a:off x="9124585" y="2577339"/>
              <a:ext cx="21960" cy="92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712B01-3E39-1547-908C-0487705AF63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17025" y="2569779"/>
                <a:ext cx="37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2A95C24-A1E7-1E4F-B14D-76199876D3C9}"/>
                  </a:ext>
                </a:extLst>
              </p14:cNvPr>
              <p14:cNvContentPartPr/>
              <p14:nvPr/>
            </p14:nvContentPartPr>
            <p14:xfrm>
              <a:off x="9328345" y="2393379"/>
              <a:ext cx="117000" cy="193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2A95C24-A1E7-1E4F-B14D-76199876D3C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20785" y="2385819"/>
                <a:ext cx="1321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14C6CA3-B39C-5F45-9A53-03B729ABB205}"/>
                  </a:ext>
                </a:extLst>
              </p14:cNvPr>
              <p14:cNvContentPartPr/>
              <p14:nvPr/>
            </p14:nvContentPartPr>
            <p14:xfrm>
              <a:off x="9522025" y="2561859"/>
              <a:ext cx="37440" cy="96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14C6CA3-B39C-5F45-9A53-03B729ABB20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14825" y="2554299"/>
                <a:ext cx="52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60FAB35-EA38-1444-AE24-7C3AF3515888}"/>
                  </a:ext>
                </a:extLst>
              </p14:cNvPr>
              <p14:cNvContentPartPr/>
              <p14:nvPr/>
            </p14:nvContentPartPr>
            <p14:xfrm>
              <a:off x="9729745" y="2422179"/>
              <a:ext cx="165600" cy="164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60FAB35-EA38-1444-AE24-7C3AF351588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19665" y="2412099"/>
                <a:ext cx="185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01D9B4B-6359-9D4B-8281-1765F983B7BA}"/>
                  </a:ext>
                </a:extLst>
              </p14:cNvPr>
              <p14:cNvContentPartPr/>
              <p14:nvPr/>
            </p14:nvContentPartPr>
            <p14:xfrm>
              <a:off x="8897425" y="2963619"/>
              <a:ext cx="147600" cy="156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01D9B4B-6359-9D4B-8281-1765F983B7B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89865" y="2956059"/>
                <a:ext cx="162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112A34C-F585-9844-9599-81D0D98C8FED}"/>
                  </a:ext>
                </a:extLst>
              </p14:cNvPr>
              <p14:cNvContentPartPr/>
              <p14:nvPr/>
            </p14:nvContentPartPr>
            <p14:xfrm>
              <a:off x="9151585" y="3105459"/>
              <a:ext cx="16200" cy="122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112A34C-F585-9844-9599-81D0D98C8FE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44385" y="3098259"/>
                <a:ext cx="30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A96A05E-7E0C-FB43-88E1-AA798293E851}"/>
                  </a:ext>
                </a:extLst>
              </p14:cNvPr>
              <p14:cNvContentPartPr/>
              <p14:nvPr/>
            </p14:nvContentPartPr>
            <p14:xfrm>
              <a:off x="9295225" y="2918259"/>
              <a:ext cx="159840" cy="188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A96A05E-7E0C-FB43-88E1-AA798293E85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287665" y="2910699"/>
                <a:ext cx="174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64AC41-1A27-CB4E-B261-02C46B931BC8}"/>
                  </a:ext>
                </a:extLst>
              </p14:cNvPr>
              <p14:cNvContentPartPr/>
              <p14:nvPr/>
            </p14:nvContentPartPr>
            <p14:xfrm>
              <a:off x="9557665" y="3066219"/>
              <a:ext cx="67320" cy="127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64AC41-1A27-CB4E-B261-02C46B931BC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50105" y="3058659"/>
                <a:ext cx="824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3144B66-AFE0-BD4F-A570-66B01AC6917C}"/>
                  </a:ext>
                </a:extLst>
              </p14:cNvPr>
              <p14:cNvContentPartPr/>
              <p14:nvPr/>
            </p14:nvContentPartPr>
            <p14:xfrm>
              <a:off x="9714625" y="2866419"/>
              <a:ext cx="187200" cy="175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3144B66-AFE0-BD4F-A570-66B01AC6917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07065" y="2859219"/>
                <a:ext cx="2023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6C15FC0-1267-0649-91EA-25BCC4C7523D}"/>
                  </a:ext>
                </a:extLst>
              </p14:cNvPr>
              <p14:cNvContentPartPr/>
              <p14:nvPr/>
            </p14:nvContentPartPr>
            <p14:xfrm>
              <a:off x="9147625" y="3626019"/>
              <a:ext cx="36000" cy="121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6C15FC0-1267-0649-91EA-25BCC4C7523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40065" y="3618459"/>
                <a:ext cx="51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FF66706-EA84-974A-A5BA-23C8213DA729}"/>
                  </a:ext>
                </a:extLst>
              </p14:cNvPr>
              <p14:cNvContentPartPr/>
              <p14:nvPr/>
            </p14:nvContentPartPr>
            <p14:xfrm>
              <a:off x="8749825" y="3427299"/>
              <a:ext cx="336240" cy="258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FF66706-EA84-974A-A5BA-23C8213DA72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42273" y="3419739"/>
                <a:ext cx="351344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677668B-FF02-9746-91D7-4DA585DAFBB5}"/>
                  </a:ext>
                </a:extLst>
              </p14:cNvPr>
              <p14:cNvContentPartPr/>
              <p14:nvPr/>
            </p14:nvContentPartPr>
            <p14:xfrm>
              <a:off x="9300985" y="3609459"/>
              <a:ext cx="37800" cy="154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677668B-FF02-9746-91D7-4DA585DAFBB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93425" y="3602259"/>
                <a:ext cx="525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8213885-CF28-CA48-B250-309B567A10FF}"/>
                  </a:ext>
                </a:extLst>
              </p14:cNvPr>
              <p14:cNvContentPartPr/>
              <p14:nvPr/>
            </p14:nvContentPartPr>
            <p14:xfrm>
              <a:off x="9550105" y="3385179"/>
              <a:ext cx="151200" cy="194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8213885-CF28-CA48-B250-309B567A10F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540025" y="3375099"/>
                <a:ext cx="1713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2270B2D-00FD-A449-A112-3ACCB247CAED}"/>
                  </a:ext>
                </a:extLst>
              </p14:cNvPr>
              <p14:cNvContentPartPr/>
              <p14:nvPr/>
            </p14:nvContentPartPr>
            <p14:xfrm>
              <a:off x="9794545" y="3602259"/>
              <a:ext cx="27000" cy="9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2270B2D-00FD-A449-A112-3ACCB247CAE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786985" y="3594699"/>
                <a:ext cx="42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C9124F0-351E-A145-959F-F8A04B196902}"/>
                  </a:ext>
                </a:extLst>
              </p14:cNvPr>
              <p14:cNvContentPartPr/>
              <p14:nvPr/>
            </p14:nvContentPartPr>
            <p14:xfrm>
              <a:off x="10005505" y="3322899"/>
              <a:ext cx="206640" cy="250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C9124F0-351E-A145-959F-F8A04B19690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997945" y="3315339"/>
                <a:ext cx="221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008AA65-C3DB-AE40-A860-A8B983A0F24C}"/>
                  </a:ext>
                </a:extLst>
              </p14:cNvPr>
              <p14:cNvContentPartPr/>
              <p14:nvPr/>
            </p14:nvContentPartPr>
            <p14:xfrm>
              <a:off x="10281625" y="3547179"/>
              <a:ext cx="5400" cy="114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008AA65-C3DB-AE40-A860-A8B983A0F24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74065" y="3539619"/>
                <a:ext cx="20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5A04452-2344-9C44-8FE4-EF5F054996E9}"/>
                  </a:ext>
                </a:extLst>
              </p14:cNvPr>
              <p14:cNvContentPartPr/>
              <p14:nvPr/>
            </p14:nvContentPartPr>
            <p14:xfrm>
              <a:off x="8769265" y="4022379"/>
              <a:ext cx="160200" cy="186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5A04452-2344-9C44-8FE4-EF5F054996E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761705" y="4014819"/>
                <a:ext cx="1753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81268E-2FA7-B14A-80D6-049BEC5C4B83}"/>
                  </a:ext>
                </a:extLst>
              </p14:cNvPr>
              <p14:cNvContentPartPr/>
              <p14:nvPr/>
            </p14:nvContentPartPr>
            <p14:xfrm>
              <a:off x="9102985" y="4146219"/>
              <a:ext cx="40680" cy="121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81268E-2FA7-B14A-80D6-049BEC5C4B8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095425" y="4138659"/>
                <a:ext cx="55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F71B7CF-5D90-6942-B15F-D9B7ED5A869C}"/>
                  </a:ext>
                </a:extLst>
              </p14:cNvPr>
              <p14:cNvContentPartPr/>
              <p14:nvPr/>
            </p14:nvContentPartPr>
            <p14:xfrm>
              <a:off x="9299185" y="3976659"/>
              <a:ext cx="144360" cy="177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F71B7CF-5D90-6942-B15F-D9B7ED5A869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291625" y="3969099"/>
                <a:ext cx="1594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959B695-2CC0-B34D-A6B1-0787E0FD596E}"/>
                  </a:ext>
                </a:extLst>
              </p14:cNvPr>
              <p14:cNvContentPartPr/>
              <p14:nvPr/>
            </p14:nvContentPartPr>
            <p14:xfrm>
              <a:off x="9529945" y="4122459"/>
              <a:ext cx="96120" cy="99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959B695-2CC0-B34D-A6B1-0787E0FD59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522745" y="4114899"/>
                <a:ext cx="110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3D1BD96-8824-4C49-A448-27CD897858E5}"/>
                  </a:ext>
                </a:extLst>
              </p14:cNvPr>
              <p14:cNvContentPartPr/>
              <p14:nvPr/>
            </p14:nvContentPartPr>
            <p14:xfrm>
              <a:off x="9722545" y="3946779"/>
              <a:ext cx="177480" cy="182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3D1BD96-8824-4C49-A448-27CD897858E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14985" y="3939579"/>
                <a:ext cx="192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3233D52-819D-0841-98D8-957B43E26041}"/>
                  </a:ext>
                </a:extLst>
              </p14:cNvPr>
              <p14:cNvContentPartPr/>
              <p14:nvPr/>
            </p14:nvContentPartPr>
            <p14:xfrm>
              <a:off x="8833705" y="4563099"/>
              <a:ext cx="112680" cy="48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3233D52-819D-0841-98D8-957B43E2604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826145" y="4555899"/>
                <a:ext cx="1278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26CD40E-2E45-9C4D-AB01-262E491411EA}"/>
                  </a:ext>
                </a:extLst>
              </p14:cNvPr>
              <p14:cNvContentPartPr/>
              <p14:nvPr/>
            </p14:nvContentPartPr>
            <p14:xfrm>
              <a:off x="9022345" y="4484979"/>
              <a:ext cx="108720" cy="222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26CD40E-2E45-9C4D-AB01-262E491411E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14785" y="4477419"/>
                <a:ext cx="123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572880-2757-FC4F-8CAC-A7AEB14ECF49}"/>
                  </a:ext>
                </a:extLst>
              </p14:cNvPr>
              <p14:cNvContentPartPr/>
              <p14:nvPr/>
            </p14:nvContentPartPr>
            <p14:xfrm>
              <a:off x="9197665" y="4641939"/>
              <a:ext cx="17640" cy="117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572880-2757-FC4F-8CAC-A7AEB14ECF4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90105" y="4634379"/>
                <a:ext cx="32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BFF0021-C9FB-D34E-B5C3-EB030E19D3D3}"/>
                  </a:ext>
                </a:extLst>
              </p14:cNvPr>
              <p14:cNvContentPartPr/>
              <p14:nvPr/>
            </p14:nvContentPartPr>
            <p14:xfrm>
              <a:off x="9333025" y="4565979"/>
              <a:ext cx="115200" cy="45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BFF0021-C9FB-D34E-B5C3-EB030E19D3D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325465" y="4558419"/>
                <a:ext cx="130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7A175BA-C7AB-AF4C-89A8-283507F95FCA}"/>
                  </a:ext>
                </a:extLst>
              </p14:cNvPr>
              <p14:cNvContentPartPr/>
              <p14:nvPr/>
            </p14:nvContentPartPr>
            <p14:xfrm>
              <a:off x="9527785" y="4432419"/>
              <a:ext cx="100800" cy="199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7A175BA-C7AB-AF4C-89A8-283507F95FC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520225" y="4425219"/>
                <a:ext cx="115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11FE3C7-A665-A744-9002-79D027DA033E}"/>
                  </a:ext>
                </a:extLst>
              </p14:cNvPr>
              <p14:cNvContentPartPr/>
              <p14:nvPr/>
            </p14:nvContentPartPr>
            <p14:xfrm>
              <a:off x="9700225" y="4546899"/>
              <a:ext cx="145800" cy="139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11FE3C7-A665-A744-9002-79D027DA03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92665" y="4539339"/>
                <a:ext cx="1605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2E98975-C7C6-7D43-B794-F932B04AD6CF}"/>
                  </a:ext>
                </a:extLst>
              </p14:cNvPr>
              <p14:cNvContentPartPr/>
              <p14:nvPr/>
            </p14:nvContentPartPr>
            <p14:xfrm>
              <a:off x="9933505" y="4642659"/>
              <a:ext cx="14760" cy="102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2E98975-C7C6-7D43-B794-F932B04AD6C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925945" y="4635099"/>
                <a:ext cx="29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F09A9C-A270-CC41-97ED-DEDC8112D4F9}"/>
                  </a:ext>
                </a:extLst>
              </p14:cNvPr>
              <p14:cNvContentPartPr/>
              <p14:nvPr/>
            </p14:nvContentPartPr>
            <p14:xfrm>
              <a:off x="10483585" y="4428099"/>
              <a:ext cx="146880" cy="149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F09A9C-A270-CC41-97ED-DEDC8112D4F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476025" y="4420539"/>
                <a:ext cx="162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5C5B515-9683-BA48-988D-6148D4A94808}"/>
                  </a:ext>
                </a:extLst>
              </p14:cNvPr>
              <p14:cNvContentPartPr/>
              <p14:nvPr/>
            </p14:nvContentPartPr>
            <p14:xfrm>
              <a:off x="9372985" y="5000499"/>
              <a:ext cx="156240" cy="172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5C5B515-9683-BA48-988D-6148D4A9480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365425" y="4992939"/>
                <a:ext cx="171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867F9A-1B7F-A442-A9A9-5BD7B9D833EF}"/>
                  </a:ext>
                </a:extLst>
              </p14:cNvPr>
              <p14:cNvContentPartPr/>
              <p14:nvPr/>
            </p14:nvContentPartPr>
            <p14:xfrm>
              <a:off x="9616705" y="5139459"/>
              <a:ext cx="9000" cy="87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867F9A-1B7F-A442-A9A9-5BD7B9D833E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609145" y="5131899"/>
                <a:ext cx="241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CFD2DC9-BDC6-E943-A192-68E9A1E7D268}"/>
                  </a:ext>
                </a:extLst>
              </p14:cNvPr>
              <p14:cNvContentPartPr/>
              <p14:nvPr/>
            </p14:nvContentPartPr>
            <p14:xfrm>
              <a:off x="9740905" y="5003019"/>
              <a:ext cx="166320" cy="158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CFD2DC9-BDC6-E943-A192-68E9A1E7D26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733345" y="4995459"/>
                <a:ext cx="181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F22DEAD-A1BA-FC4B-B28E-1B931DB486F2}"/>
                  </a:ext>
                </a:extLst>
              </p14:cNvPr>
              <p14:cNvContentPartPr/>
              <p14:nvPr/>
            </p14:nvContentPartPr>
            <p14:xfrm>
              <a:off x="9008305" y="5008059"/>
              <a:ext cx="246240" cy="264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F22DEAD-A1BA-FC4B-B28E-1B931DB486F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98225" y="4997993"/>
                <a:ext cx="263880" cy="282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8F88FCA-C78B-2B42-9E1A-0235D7739074}"/>
                  </a:ext>
                </a:extLst>
              </p14:cNvPr>
              <p14:cNvContentPartPr/>
              <p14:nvPr/>
            </p14:nvContentPartPr>
            <p14:xfrm>
              <a:off x="10100545" y="4431699"/>
              <a:ext cx="210240" cy="245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8F88FCA-C78B-2B42-9E1A-0235D773907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090465" y="4421619"/>
                <a:ext cx="22788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6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94902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458</Words>
  <Application>Microsoft Macintosh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Apple Chancery</vt:lpstr>
      <vt:lpstr>Arial</vt:lpstr>
      <vt:lpstr>Calibri</vt:lpstr>
      <vt:lpstr>Calibri Light</vt:lpstr>
      <vt:lpstr>Cambria Math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 Lynch</dc:creator>
  <cp:lastModifiedBy>Kevin M Lynch</cp:lastModifiedBy>
  <cp:revision>296</cp:revision>
  <cp:lastPrinted>2020-10-05T10:58:57Z</cp:lastPrinted>
  <dcterms:created xsi:type="dcterms:W3CDTF">2020-09-16T15:38:21Z</dcterms:created>
  <dcterms:modified xsi:type="dcterms:W3CDTF">2020-11-24T04:38:37Z</dcterms:modified>
</cp:coreProperties>
</file>